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4" r:id="rId5"/>
    <p:sldMasterId id="2147483662" r:id="rId6"/>
    <p:sldMasterId id="2147483670" r:id="rId7"/>
    <p:sldMasterId id="2147483677" r:id="rId8"/>
    <p:sldMasterId id="2147483690" r:id="rId9"/>
    <p:sldMasterId id="2147483696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</p:sldIdLst>
  <p:sldSz cy="8229600" cx="14630400"/>
  <p:notesSz cx="6858000" cy="9144000"/>
  <p:embeddedFontLst>
    <p:embeddedFont>
      <p:font typeface="IBM Plex Sans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Lato Hairline"/>
      <p:regular r:id="rId50"/>
      <p:bold r:id="rId51"/>
      <p:italic r:id="rId52"/>
      <p:boldItalic r:id="rId53"/>
    </p:embeddedFont>
    <p:embeddedFont>
      <p:font typeface="Lato Black"/>
      <p:bold r:id="rId54"/>
      <p:boldItalic r:id="rId55"/>
    </p:embeddedFont>
    <p:embeddedFont>
      <p:font typeface="Arial Black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21">
          <p15:clr>
            <a:srgbClr val="547EBF"/>
          </p15:clr>
        </p15:guide>
        <p15:guide id="2" pos="5645">
          <p15:clr>
            <a:srgbClr val="547EBF"/>
          </p15:clr>
        </p15:guide>
        <p15:guide id="3" pos="6912">
          <p15:clr>
            <a:srgbClr val="547EBF"/>
          </p15:clr>
        </p15:guide>
        <p15:guide id="4" pos="2390">
          <p15:clr>
            <a:srgbClr val="547EBF"/>
          </p15:clr>
        </p15:guide>
        <p15:guide id="5" orient="horz" pos="1094">
          <p15:clr>
            <a:srgbClr val="547EBF"/>
          </p15:clr>
        </p15:guide>
        <p15:guide id="6" orient="horz" pos="3888">
          <p15:clr>
            <a:srgbClr val="547EBF"/>
          </p15:clr>
        </p15:guide>
        <p15:guide id="7">
          <p15:clr>
            <a:srgbClr val="547EBF"/>
          </p15:clr>
        </p15:guide>
        <p15:guide id="8" pos="9216">
          <p15:clr>
            <a:srgbClr val="547EBF"/>
          </p15:clr>
        </p15:guide>
        <p15:guide id="9" orient="horz" pos="230">
          <p15:clr>
            <a:srgbClr val="547EBF"/>
          </p15:clr>
        </p15:guide>
        <p15:guide id="10" pos="662">
          <p15:clr>
            <a:srgbClr val="A4A3A4"/>
          </p15:clr>
        </p15:guide>
        <p15:guide id="11" pos="8957">
          <p15:clr>
            <a:srgbClr val="A4A3A4"/>
          </p15:clr>
        </p15:guide>
      </p15:sldGuideLst>
    </p:ext>
    <p:ext uri="GoogleSlidesCustomDataVersion2">
      <go:slidesCustomData xmlns:go="http://customooxmlschemas.google.com/" r:id="rId57" roundtripDataSignature="AMtx7mh2Qc3Ex1HukoM3Qf4MC61YnAdI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21" orient="horz"/>
        <p:guide pos="5645"/>
        <p:guide pos="6912"/>
        <p:guide pos="2390"/>
        <p:guide pos="1094" orient="horz"/>
        <p:guide pos="3888" orient="horz"/>
        <p:guide/>
        <p:guide pos="9216"/>
        <p:guide pos="230" orient="horz"/>
        <p:guide pos="662"/>
        <p:guide pos="895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IBMPlexSans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Lato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font" Target="fonts/LatoHairline-bold.fntdata"/><Relationship Id="rId50" Type="http://schemas.openxmlformats.org/officeDocument/2006/relationships/font" Target="fonts/LatoHairline-regular.fntdata"/><Relationship Id="rId53" Type="http://schemas.openxmlformats.org/officeDocument/2006/relationships/font" Target="fonts/LatoHairline-boldItalic.fntdata"/><Relationship Id="rId52" Type="http://schemas.openxmlformats.org/officeDocument/2006/relationships/font" Target="fonts/LatoHairline-italic.fntdata"/><Relationship Id="rId11" Type="http://schemas.openxmlformats.org/officeDocument/2006/relationships/notesMaster" Target="notesMasters/notesMaster1.xml"/><Relationship Id="rId55" Type="http://schemas.openxmlformats.org/officeDocument/2006/relationships/font" Target="fonts/LatoBlack-boldItalic.fntdata"/><Relationship Id="rId10" Type="http://schemas.openxmlformats.org/officeDocument/2006/relationships/slideMaster" Target="slideMasters/slideMaster7.xml"/><Relationship Id="rId54" Type="http://schemas.openxmlformats.org/officeDocument/2006/relationships/font" Target="fonts/LatoBlack-bold.fntdata"/><Relationship Id="rId13" Type="http://schemas.openxmlformats.org/officeDocument/2006/relationships/slide" Target="slides/slide2.xml"/><Relationship Id="rId57" Type="http://customschemas.google.com/relationships/presentationmetadata" Target="metadata"/><Relationship Id="rId12" Type="http://schemas.openxmlformats.org/officeDocument/2006/relationships/slide" Target="slides/slide1.xml"/><Relationship Id="rId56" Type="http://schemas.openxmlformats.org/officeDocument/2006/relationships/font" Target="fonts/ArialBlack-regular.fntdata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7" name="Google Shape;5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_small type_dark">
  <p:cSld name="1_Cover_small type_dar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28"/>
          <p:cNvCxnSpPr/>
          <p:nvPr/>
        </p:nvCxnSpPr>
        <p:spPr>
          <a:xfrm>
            <a:off x="18288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28"/>
          <p:cNvCxnSpPr/>
          <p:nvPr/>
        </p:nvCxnSpPr>
        <p:spPr>
          <a:xfrm>
            <a:off x="36576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" name="Google Shape;1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6472" y="7260336"/>
            <a:ext cx="21310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6272" y="7544257"/>
            <a:ext cx="570973" cy="230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8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1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21" name="Google Shape;21;p28"/>
          <p:cNvCxnSpPr/>
          <p:nvPr/>
        </p:nvCxnSpPr>
        <p:spPr>
          <a:xfrm>
            <a:off x="5943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" name="Google Shape;22;p28"/>
          <p:cNvCxnSpPr/>
          <p:nvPr/>
        </p:nvCxnSpPr>
        <p:spPr>
          <a:xfrm>
            <a:off x="10515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" name="Google Shape;23;p28"/>
          <p:cNvCxnSpPr/>
          <p:nvPr/>
        </p:nvCxnSpPr>
        <p:spPr>
          <a:xfrm>
            <a:off x="3657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">
  <p:cSld name="Standard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/>
          <p:nvPr/>
        </p:nvSpPr>
        <p:spPr>
          <a:xfrm flipH="1" rot="10800000">
            <a:off x="0" y="0"/>
            <a:ext cx="14630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sz="1600"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-"/>
              <a:defRPr sz="1600">
                <a:solidFill>
                  <a:schemeClr val="accent1"/>
                </a:solidFill>
              </a:defRPr>
            </a:lvl2pPr>
            <a:lvl3pPr indent="-3302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3pPr>
            <a:lvl4pPr indent="-330200" lvl="3" marL="18288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accent1"/>
                </a:solidFill>
              </a:defRPr>
            </a:lvl4pPr>
            <a:lvl5pPr indent="-342900" lvl="4" marL="22860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8"/>
          <p:cNvSpPr/>
          <p:nvPr/>
        </p:nvSpPr>
        <p:spPr>
          <a:xfrm flipH="1" rot="10800000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06812" y="7818143"/>
            <a:ext cx="566118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-1">
  <p:cSld name="Standard-1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9"/>
          <p:cNvSpPr/>
          <p:nvPr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" name="Google Shape;86;p39"/>
          <p:cNvSpPr txBox="1"/>
          <p:nvPr/>
        </p:nvSpPr>
        <p:spPr>
          <a:xfrm rot="5400000">
            <a:off x="-1403497" y="5860136"/>
            <a:ext cx="353638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BM Plex Sans"/>
              <a:buNone/>
            </a:pPr>
            <a:r>
              <a:rPr b="1" i="0" lang="en-US" sz="18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TLS SERVICE OFFERING</a:t>
            </a:r>
            <a:endParaRPr/>
          </a:p>
        </p:txBody>
      </p:sp>
      <p:sp>
        <p:nvSpPr>
          <p:cNvPr id="87" name="Google Shape;87;p39"/>
          <p:cNvSpPr/>
          <p:nvPr/>
        </p:nvSpPr>
        <p:spPr>
          <a:xfrm rot="5400000">
            <a:off x="496009" y="618815"/>
            <a:ext cx="731520" cy="411480"/>
          </a:xfrm>
          <a:prstGeom prst="triangle">
            <a:avLst>
              <a:gd fmla="val 50000" name="adj"/>
            </a:avLst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8" name="Google Shape;8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06812" y="7818143"/>
            <a:ext cx="566118" cy="22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39"/>
          <p:cNvCxnSpPr/>
          <p:nvPr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39"/>
          <p:cNvSpPr txBox="1"/>
          <p:nvPr>
            <p:ph type="title"/>
          </p:nvPr>
        </p:nvSpPr>
        <p:spPr>
          <a:xfrm>
            <a:off x="1143000" y="415828"/>
            <a:ext cx="5532120" cy="416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2"/>
          <p:cNvSpPr/>
          <p:nvPr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" name="Google Shape;99;p42"/>
          <p:cNvSpPr txBox="1"/>
          <p:nvPr/>
        </p:nvSpPr>
        <p:spPr>
          <a:xfrm rot="5400000">
            <a:off x="-1403496" y="5860134"/>
            <a:ext cx="353638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BM Plex Sans"/>
              <a:buNone/>
            </a:pPr>
            <a:r>
              <a:rPr b="1" i="0" lang="en-US" sz="18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TLS SERVICE OFFERING</a:t>
            </a:r>
            <a:endParaRPr/>
          </a:p>
        </p:txBody>
      </p:sp>
      <p:sp>
        <p:nvSpPr>
          <p:cNvPr id="100" name="Google Shape;100;p42"/>
          <p:cNvSpPr/>
          <p:nvPr/>
        </p:nvSpPr>
        <p:spPr>
          <a:xfrm rot="5400000">
            <a:off x="496009" y="618815"/>
            <a:ext cx="731520" cy="411480"/>
          </a:xfrm>
          <a:prstGeom prst="triangle">
            <a:avLst>
              <a:gd fmla="val 50000" name="adj"/>
            </a:avLst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01" name="Google Shape;101;p42"/>
          <p:cNvCxnSpPr/>
          <p:nvPr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自定义版式">
  <p:cSld name="1_自定义版式"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43"/>
          <p:cNvCxnSpPr/>
          <p:nvPr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43"/>
          <p:cNvSpPr/>
          <p:nvPr/>
        </p:nvSpPr>
        <p:spPr>
          <a:xfrm flipH="1" rot="10800000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_small type_dark">
  <p:cSld name="Cover_small type_dar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44"/>
          <p:cNvCxnSpPr/>
          <p:nvPr/>
        </p:nvCxnSpPr>
        <p:spPr>
          <a:xfrm>
            <a:off x="18288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44"/>
          <p:cNvCxnSpPr/>
          <p:nvPr/>
        </p:nvCxnSpPr>
        <p:spPr>
          <a:xfrm>
            <a:off x="36576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8" name="Google Shape;10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6472" y="7260336"/>
            <a:ext cx="21310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6272" y="7544257"/>
            <a:ext cx="570973" cy="23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4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1" name="Google Shape;111;p44"/>
          <p:cNvCxnSpPr/>
          <p:nvPr/>
        </p:nvCxnSpPr>
        <p:spPr>
          <a:xfrm>
            <a:off x="5943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44"/>
          <p:cNvCxnSpPr/>
          <p:nvPr/>
        </p:nvCxnSpPr>
        <p:spPr>
          <a:xfrm>
            <a:off x="10515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" name="Google Shape;113;p44"/>
          <p:cNvCxnSpPr/>
          <p:nvPr/>
        </p:nvCxnSpPr>
        <p:spPr>
          <a:xfrm>
            <a:off x="3657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dark">
  <p:cSld name="End slide_dar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1928" y="3502152"/>
            <a:ext cx="2263140" cy="84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light">
  <p:cSld name="End slide_light"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2690" y="3502152"/>
            <a:ext cx="2261616" cy="84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lt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-3_Title and Content">
  <p:cSld name="2_3-3_Title and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8"/>
          <p:cNvSpPr/>
          <p:nvPr/>
        </p:nvSpPr>
        <p:spPr>
          <a:xfrm flipH="1" rot="10800000">
            <a:off x="0" y="0"/>
            <a:ext cx="14630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sz="1600"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-"/>
              <a:defRPr sz="1600">
                <a:solidFill>
                  <a:schemeClr val="accent1"/>
                </a:solidFill>
              </a:defRPr>
            </a:lvl2pPr>
            <a:lvl3pPr indent="-3302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3pPr>
            <a:lvl4pPr indent="-330200" lvl="3" marL="18288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accent1"/>
                </a:solidFill>
              </a:defRPr>
            </a:lvl4pPr>
            <a:lvl5pPr indent="-342900" lvl="4" marL="22860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48"/>
          <p:cNvSpPr/>
          <p:nvPr/>
        </p:nvSpPr>
        <p:spPr>
          <a:xfrm flipH="1" rot="10800000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bg>
      <p:bgPr>
        <a:solidFill>
          <a:schemeClr val="l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/>
          <p:nvPr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" name="Google Shape;26;p29"/>
          <p:cNvSpPr txBox="1"/>
          <p:nvPr/>
        </p:nvSpPr>
        <p:spPr>
          <a:xfrm rot="5400000">
            <a:off x="-1403495" y="5860135"/>
            <a:ext cx="353638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BM Plex Sans"/>
              <a:buNone/>
            </a:pPr>
            <a:r>
              <a:rPr b="1" i="0" lang="en-US" sz="176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CICD SERVICE OFFERING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Google Shape;27;p29"/>
          <p:cNvSpPr/>
          <p:nvPr/>
        </p:nvSpPr>
        <p:spPr>
          <a:xfrm rot="5400000">
            <a:off x="496010" y="618815"/>
            <a:ext cx="731520" cy="411480"/>
          </a:xfrm>
          <a:prstGeom prst="triangle">
            <a:avLst>
              <a:gd fmla="val 50000" name="adj"/>
            </a:avLst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8" name="Google Shape;28;p29"/>
          <p:cNvCxnSpPr/>
          <p:nvPr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9" name="Google Shape;29;p29"/>
          <p:cNvGrpSpPr/>
          <p:nvPr/>
        </p:nvGrpSpPr>
        <p:grpSpPr>
          <a:xfrm flipH="1">
            <a:off x="13283683" y="441163"/>
            <a:ext cx="749259" cy="0"/>
            <a:chOff x="12965192" y="441163"/>
            <a:chExt cx="749259" cy="0"/>
          </a:xfrm>
        </p:grpSpPr>
        <p:cxnSp>
          <p:nvCxnSpPr>
            <p:cNvPr id="30" name="Google Shape;30;p29"/>
            <p:cNvCxnSpPr/>
            <p:nvPr/>
          </p:nvCxnSpPr>
          <p:spPr>
            <a:xfrm>
              <a:off x="12965192" y="441163"/>
              <a:ext cx="430768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29"/>
            <p:cNvCxnSpPr/>
            <p:nvPr/>
          </p:nvCxnSpPr>
          <p:spPr>
            <a:xfrm>
              <a:off x="13548360" y="441163"/>
              <a:ext cx="166091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2" name="Google Shape;3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31392" y="7696910"/>
            <a:ext cx="566118" cy="22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29"/>
          <p:cNvGrpSpPr/>
          <p:nvPr/>
        </p:nvGrpSpPr>
        <p:grpSpPr>
          <a:xfrm>
            <a:off x="1965960" y="7899655"/>
            <a:ext cx="2713350" cy="220571"/>
            <a:chOff x="914400" y="7899655"/>
            <a:chExt cx="2713350" cy="220571"/>
          </a:xfrm>
        </p:grpSpPr>
        <p:sp>
          <p:nvSpPr>
            <p:cNvPr id="34" name="Google Shape;34;p29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8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b="0" i="0" sz="144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5" name="Google Shape;35;p29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IBM Plex Sans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12 June 2022</a:t>
              </a:r>
              <a:endParaRPr b="0" i="0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36" name="Google Shape;36;p29"/>
          <p:cNvSpPr txBox="1"/>
          <p:nvPr/>
        </p:nvSpPr>
        <p:spPr>
          <a:xfrm>
            <a:off x="4937760" y="7900417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b="0" i="0" sz="14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Google Shape;37;p29"/>
          <p:cNvSpPr txBox="1"/>
          <p:nvPr/>
        </p:nvSpPr>
        <p:spPr>
          <a:xfrm>
            <a:off x="1506418" y="7893792"/>
            <a:ext cx="327878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0"/>
          <p:cNvSpPr/>
          <p:nvPr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" name="Google Shape;131;p50"/>
          <p:cNvSpPr txBox="1"/>
          <p:nvPr/>
        </p:nvSpPr>
        <p:spPr>
          <a:xfrm rot="5400000">
            <a:off x="-1403496" y="5860134"/>
            <a:ext cx="353638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BM Plex Sans"/>
              <a:buNone/>
            </a:pPr>
            <a:r>
              <a:rPr b="1" i="0" lang="en-US" sz="18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TLS SERVICE OFFERING</a:t>
            </a:r>
            <a:endParaRPr/>
          </a:p>
        </p:txBody>
      </p:sp>
      <p:sp>
        <p:nvSpPr>
          <p:cNvPr id="132" name="Google Shape;132;p50"/>
          <p:cNvSpPr/>
          <p:nvPr/>
        </p:nvSpPr>
        <p:spPr>
          <a:xfrm rot="5400000">
            <a:off x="496009" y="618815"/>
            <a:ext cx="731520" cy="411480"/>
          </a:xfrm>
          <a:prstGeom prst="triangle">
            <a:avLst>
              <a:gd fmla="val 50000" name="adj"/>
            </a:avLst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33" name="Google Shape;133;p50"/>
          <p:cNvCxnSpPr/>
          <p:nvPr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34" name="Google Shape;134;p50"/>
          <p:cNvGrpSpPr/>
          <p:nvPr/>
        </p:nvGrpSpPr>
        <p:grpSpPr>
          <a:xfrm flipH="1">
            <a:off x="13283682" y="441163"/>
            <a:ext cx="749259" cy="0"/>
            <a:chOff x="12965192" y="441163"/>
            <a:chExt cx="749259" cy="0"/>
          </a:xfrm>
        </p:grpSpPr>
        <p:cxnSp>
          <p:nvCxnSpPr>
            <p:cNvPr id="135" name="Google Shape;135;p50"/>
            <p:cNvCxnSpPr/>
            <p:nvPr/>
          </p:nvCxnSpPr>
          <p:spPr>
            <a:xfrm>
              <a:off x="12965192" y="441163"/>
              <a:ext cx="430768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50"/>
            <p:cNvCxnSpPr/>
            <p:nvPr/>
          </p:nvCxnSpPr>
          <p:spPr>
            <a:xfrm>
              <a:off x="13548360" y="441163"/>
              <a:ext cx="166091" cy="0"/>
            </a:xfrm>
            <a:prstGeom prst="straightConnector1">
              <a:avLst/>
            </a:prstGeom>
            <a:noFill/>
            <a:ln cap="rnd" cmpd="sng" w="76200">
              <a:solidFill>
                <a:srgbClr val="002FA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37" name="Google Shape;13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31392" y="7696909"/>
            <a:ext cx="566118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_small type_dark">
  <p:cSld name="Cover_small type_dar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51"/>
          <p:cNvCxnSpPr/>
          <p:nvPr/>
        </p:nvCxnSpPr>
        <p:spPr>
          <a:xfrm>
            <a:off x="18288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" name="Google Shape;140;p51"/>
          <p:cNvCxnSpPr/>
          <p:nvPr/>
        </p:nvCxnSpPr>
        <p:spPr>
          <a:xfrm>
            <a:off x="36576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1" name="Google Shape;14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6472" y="7260336"/>
            <a:ext cx="21310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6272" y="7544257"/>
            <a:ext cx="570973" cy="23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1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4" name="Google Shape;144;p51"/>
          <p:cNvCxnSpPr/>
          <p:nvPr/>
        </p:nvCxnSpPr>
        <p:spPr>
          <a:xfrm>
            <a:off x="5943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51"/>
          <p:cNvCxnSpPr/>
          <p:nvPr/>
        </p:nvCxnSpPr>
        <p:spPr>
          <a:xfrm>
            <a:off x="10515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51"/>
          <p:cNvCxnSpPr/>
          <p:nvPr/>
        </p:nvCxnSpPr>
        <p:spPr>
          <a:xfrm>
            <a:off x="3657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dark">
  <p:cSld name="End slide_dar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1928" y="3502152"/>
            <a:ext cx="2263140" cy="84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light">
  <p:cSld name="End slide_light">
    <p:bg>
      <p:bgPr>
        <a:solidFill>
          <a:schemeClr val="lt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2690" y="3502152"/>
            <a:ext cx="2261616" cy="84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l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-3_Title and Content">
  <p:cSld name="2_3-3_Title and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5"/>
          <p:cNvSpPr/>
          <p:nvPr/>
        </p:nvSpPr>
        <p:spPr>
          <a:xfrm flipH="1" rot="10800000">
            <a:off x="0" y="0"/>
            <a:ext cx="14630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sz="1600">
                <a:solidFill>
                  <a:schemeClr val="accent1"/>
                </a:solidFill>
              </a:defRPr>
            </a:lvl1pPr>
            <a:lvl2pPr indent="-330200" lvl="1" marL="91440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-"/>
              <a:defRPr sz="1600">
                <a:solidFill>
                  <a:schemeClr val="accent1"/>
                </a:solidFill>
              </a:defRPr>
            </a:lvl2pPr>
            <a:lvl3pPr indent="-3302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accent1"/>
                </a:solidFill>
              </a:defRPr>
            </a:lvl3pPr>
            <a:lvl4pPr indent="-330200" lvl="3" marL="18288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accent1"/>
                </a:solidFill>
              </a:defRPr>
            </a:lvl4pPr>
            <a:lvl5pPr indent="-342900" lvl="4" marL="22860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55"/>
          <p:cNvSpPr/>
          <p:nvPr/>
        </p:nvSpPr>
        <p:spPr>
          <a:xfrm flipH="1" rot="10800000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-STD-2TITLE">
  <p:cSld name="IBM-STD-2TITL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7"/>
          <p:cNvSpPr txBox="1"/>
          <p:nvPr>
            <p:ph idx="1" type="body"/>
          </p:nvPr>
        </p:nvSpPr>
        <p:spPr>
          <a:xfrm>
            <a:off x="1059284" y="556285"/>
            <a:ext cx="4491683" cy="387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57"/>
          <p:cNvSpPr txBox="1"/>
          <p:nvPr>
            <p:ph idx="2" type="body"/>
          </p:nvPr>
        </p:nvSpPr>
        <p:spPr>
          <a:xfrm>
            <a:off x="1059282" y="1371600"/>
            <a:ext cx="12487276" cy="603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20"/>
              <a:buFont typeface="Noto Sans Symbols"/>
              <a:buChar char="■"/>
              <a:defRPr b="0" i="0" sz="192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Noto Sans Symbols"/>
              <a:buChar char="✔"/>
              <a:defRPr b="0" i="0" sz="144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8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8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8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57"/>
          <p:cNvSpPr/>
          <p:nvPr/>
        </p:nvSpPr>
        <p:spPr>
          <a:xfrm flipH="1" rot="10800000">
            <a:off x="1049655" y="1000696"/>
            <a:ext cx="12487276" cy="96583"/>
          </a:xfrm>
          <a:custGeom>
            <a:rect b="b" l="l" r="r" t="t"/>
            <a:pathLst>
              <a:path extrusionOk="0" h="120000" w="11311255">
                <a:moveTo>
                  <a:pt x="0" y="0"/>
                </a:moveTo>
                <a:lnTo>
                  <a:pt x="11311204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1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1" name="Google Shape;16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17898" y="7825199"/>
            <a:ext cx="561967" cy="2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57"/>
          <p:cNvGrpSpPr/>
          <p:nvPr/>
        </p:nvGrpSpPr>
        <p:grpSpPr>
          <a:xfrm>
            <a:off x="1059283" y="7864095"/>
            <a:ext cx="3016570" cy="264685"/>
            <a:chOff x="914400" y="7899655"/>
            <a:chExt cx="2513808" cy="220571"/>
          </a:xfrm>
        </p:grpSpPr>
        <p:sp>
          <p:nvSpPr>
            <p:cNvPr id="163" name="Google Shape;163;p57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36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      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/>
            </a:p>
          </p:txBody>
        </p:sp>
        <p:sp>
          <p:nvSpPr>
            <p:cNvPr id="164" name="Google Shape;164;p57"/>
            <p:cNvSpPr txBox="1"/>
            <p:nvPr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10 January 2024</a:t>
              </a:r>
              <a:endParaRPr b="0" i="0" sz="839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65" name="Google Shape;165;p57"/>
          <p:cNvSpPr txBox="1"/>
          <p:nvPr/>
        </p:nvSpPr>
        <p:spPr>
          <a:xfrm>
            <a:off x="3885369" y="7864095"/>
            <a:ext cx="2741299" cy="262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9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/>
          </a:p>
        </p:txBody>
      </p:sp>
      <p:sp>
        <p:nvSpPr>
          <p:cNvPr id="166" name="Google Shape;166;p57"/>
          <p:cNvSpPr txBox="1"/>
          <p:nvPr/>
        </p:nvSpPr>
        <p:spPr>
          <a:xfrm>
            <a:off x="14335888" y="7865920"/>
            <a:ext cx="393455" cy="262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96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_CB-1TITLE">
  <p:cSld name="IBM_CB-1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8"/>
          <p:cNvSpPr txBox="1"/>
          <p:nvPr>
            <p:ph idx="1" type="body"/>
          </p:nvPr>
        </p:nvSpPr>
        <p:spPr>
          <a:xfrm>
            <a:off x="1105066" y="387262"/>
            <a:ext cx="9854404" cy="445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  <a:defRPr b="1" i="0" sz="28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58"/>
          <p:cNvSpPr txBox="1"/>
          <p:nvPr>
            <p:ph idx="2" type="body"/>
          </p:nvPr>
        </p:nvSpPr>
        <p:spPr>
          <a:xfrm>
            <a:off x="1111040" y="1705830"/>
            <a:ext cx="12477647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0" name="Google Shape;17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17898" y="7825199"/>
            <a:ext cx="561967" cy="2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58"/>
          <p:cNvGrpSpPr/>
          <p:nvPr/>
        </p:nvGrpSpPr>
        <p:grpSpPr>
          <a:xfrm>
            <a:off x="1121390" y="7864095"/>
            <a:ext cx="3016570" cy="264685"/>
            <a:chOff x="914400" y="7899655"/>
            <a:chExt cx="2513808" cy="220571"/>
          </a:xfrm>
        </p:grpSpPr>
        <p:sp>
          <p:nvSpPr>
            <p:cNvPr id="172" name="Google Shape;172;p58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36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      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/>
            </a:p>
          </p:txBody>
        </p:sp>
        <p:sp>
          <p:nvSpPr>
            <p:cNvPr id="173" name="Google Shape;173;p58"/>
            <p:cNvSpPr txBox="1"/>
            <p:nvPr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10 January 2024</a:t>
              </a:r>
              <a:endParaRPr b="0" i="0" sz="839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74" name="Google Shape;174;p58"/>
          <p:cNvSpPr txBox="1"/>
          <p:nvPr/>
        </p:nvSpPr>
        <p:spPr>
          <a:xfrm>
            <a:off x="3885369" y="7864095"/>
            <a:ext cx="2741299" cy="262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9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/>
          </a:p>
        </p:txBody>
      </p:sp>
      <p:sp>
        <p:nvSpPr>
          <p:cNvPr id="175" name="Google Shape;175;p58"/>
          <p:cNvSpPr txBox="1"/>
          <p:nvPr/>
        </p:nvSpPr>
        <p:spPr>
          <a:xfrm>
            <a:off x="12814192" y="7865920"/>
            <a:ext cx="393455" cy="262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96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Report_IBM-1TITLE">
  <p:cSld name="ShortReport_IBM-1TITL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9"/>
          <p:cNvSpPr txBox="1"/>
          <p:nvPr>
            <p:ph idx="1" type="body"/>
          </p:nvPr>
        </p:nvSpPr>
        <p:spPr>
          <a:xfrm>
            <a:off x="1094715" y="769962"/>
            <a:ext cx="4248046" cy="2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  <a:defRPr b="0" i="0" sz="144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59"/>
          <p:cNvSpPr txBox="1"/>
          <p:nvPr>
            <p:ph idx="2" type="body"/>
          </p:nvPr>
        </p:nvSpPr>
        <p:spPr>
          <a:xfrm>
            <a:off x="1105066" y="1102961"/>
            <a:ext cx="9854404" cy="445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  <a:defRPr b="1" i="0" sz="288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59"/>
          <p:cNvSpPr txBox="1"/>
          <p:nvPr>
            <p:ph idx="3" type="body"/>
          </p:nvPr>
        </p:nvSpPr>
        <p:spPr>
          <a:xfrm>
            <a:off x="1111040" y="1920240"/>
            <a:ext cx="12477647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0" name="Google Shape;18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17898" y="7805038"/>
            <a:ext cx="561967" cy="2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59"/>
          <p:cNvGrpSpPr/>
          <p:nvPr/>
        </p:nvGrpSpPr>
        <p:grpSpPr>
          <a:xfrm>
            <a:off x="1121390" y="7355145"/>
            <a:ext cx="3016570" cy="264685"/>
            <a:chOff x="914400" y="7899655"/>
            <a:chExt cx="2513808" cy="220571"/>
          </a:xfrm>
        </p:grpSpPr>
        <p:sp>
          <p:nvSpPr>
            <p:cNvPr id="182" name="Google Shape;182;p59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36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      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/>
            </a:p>
          </p:txBody>
        </p:sp>
        <p:sp>
          <p:nvSpPr>
            <p:cNvPr id="183" name="Google Shape;183;p59"/>
            <p:cNvSpPr txBox="1"/>
            <p:nvPr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10 January 2024</a:t>
              </a:r>
              <a:endParaRPr b="0" i="0" sz="839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84" name="Google Shape;184;p59"/>
          <p:cNvSpPr txBox="1"/>
          <p:nvPr/>
        </p:nvSpPr>
        <p:spPr>
          <a:xfrm>
            <a:off x="3885369" y="7355145"/>
            <a:ext cx="2741299" cy="262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9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/>
          </a:p>
        </p:txBody>
      </p:sp>
      <p:sp>
        <p:nvSpPr>
          <p:cNvPr id="185" name="Google Shape;185;p59"/>
          <p:cNvSpPr txBox="1"/>
          <p:nvPr/>
        </p:nvSpPr>
        <p:spPr>
          <a:xfrm>
            <a:off x="12814192" y="7356970"/>
            <a:ext cx="393455" cy="262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96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多圖排版">
  <p:cSld name="多圖排版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0"/>
          <p:cNvSpPr/>
          <p:nvPr>
            <p:ph idx="2" type="pic"/>
          </p:nvPr>
        </p:nvSpPr>
        <p:spPr>
          <a:xfrm>
            <a:off x="6951002" y="-6610"/>
            <a:ext cx="7679399" cy="412141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60"/>
          <p:cNvSpPr/>
          <p:nvPr>
            <p:ph idx="3" type="pic"/>
          </p:nvPr>
        </p:nvSpPr>
        <p:spPr>
          <a:xfrm>
            <a:off x="6951002" y="4131326"/>
            <a:ext cx="7679399" cy="412141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60"/>
          <p:cNvSpPr/>
          <p:nvPr>
            <p:ph idx="4" type="pic"/>
          </p:nvPr>
        </p:nvSpPr>
        <p:spPr>
          <a:xfrm>
            <a:off x="-600610" y="-6610"/>
            <a:ext cx="7679399" cy="412141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60"/>
          <p:cNvSpPr/>
          <p:nvPr>
            <p:ph idx="5" type="pic"/>
          </p:nvPr>
        </p:nvSpPr>
        <p:spPr>
          <a:xfrm>
            <a:off x="-600610" y="4131326"/>
            <a:ext cx="7679399" cy="412141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">
  <p:cSld name="Standard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/>
          <p:nvPr/>
        </p:nvSpPr>
        <p:spPr>
          <a:xfrm flipH="1" rot="10800000">
            <a:off x="0" y="0"/>
            <a:ext cx="14630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3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 Sans"/>
              <a:buChar char="-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0988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30"/>
          <p:cNvSpPr/>
          <p:nvPr/>
        </p:nvSpPr>
        <p:spPr>
          <a:xfrm flipH="1" rot="10800000">
            <a:off x="0" y="0"/>
            <a:ext cx="1463294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06812" y="7818143"/>
            <a:ext cx="566118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1"/>
          <p:cNvSpPr txBox="1"/>
          <p:nvPr>
            <p:ph idx="1" type="body"/>
          </p:nvPr>
        </p:nvSpPr>
        <p:spPr>
          <a:xfrm>
            <a:off x="420240" y="321280"/>
            <a:ext cx="13789920" cy="8419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8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Arial"/>
              <a:buNone/>
              <a:defRPr b="0" i="0" sz="528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  <a:defRPr b="0" i="0" sz="288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•"/>
              <a:defRPr b="0" i="0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b="0" i="0" sz="224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b="0" i="0" sz="224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b="0" i="0" sz="224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b="0" i="0" sz="224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b="0" i="0" sz="224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b="0" i="0" sz="224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61"/>
          <p:cNvSpPr txBox="1"/>
          <p:nvPr>
            <p:ph idx="12" type="sldNum"/>
          </p:nvPr>
        </p:nvSpPr>
        <p:spPr>
          <a:xfrm>
            <a:off x="13690854" y="7599762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208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208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208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208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208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208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208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208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208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9_Title and Content">
  <p:cSld name="3-9_Title and Conte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2"/>
          <p:cNvSpPr/>
          <p:nvPr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2"/>
          <p:cNvSpPr txBox="1"/>
          <p:nvPr>
            <p:ph type="title"/>
          </p:nvPr>
        </p:nvSpPr>
        <p:spPr>
          <a:xfrm>
            <a:off x="457201" y="2057400"/>
            <a:ext cx="2971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62"/>
          <p:cNvSpPr txBox="1"/>
          <p:nvPr>
            <p:ph idx="1" type="body"/>
          </p:nvPr>
        </p:nvSpPr>
        <p:spPr>
          <a:xfrm>
            <a:off x="457201" y="265176"/>
            <a:ext cx="29718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62"/>
          <p:cNvSpPr txBox="1"/>
          <p:nvPr>
            <p:ph idx="2" type="body"/>
          </p:nvPr>
        </p:nvSpPr>
        <p:spPr>
          <a:xfrm>
            <a:off x="7315201" y="2057401"/>
            <a:ext cx="3429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62"/>
          <p:cNvSpPr txBox="1"/>
          <p:nvPr>
            <p:ph idx="3" type="body"/>
          </p:nvPr>
        </p:nvSpPr>
        <p:spPr>
          <a:xfrm>
            <a:off x="3886200" y="2057401"/>
            <a:ext cx="3200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62"/>
          <p:cNvSpPr txBox="1"/>
          <p:nvPr>
            <p:ph idx="4" type="body"/>
          </p:nvPr>
        </p:nvSpPr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28600" spcFirstLastPara="1" rIns="91425" wrap="square" tIns="20574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62"/>
          <p:cNvSpPr txBox="1"/>
          <p:nvPr>
            <p:ph idx="5" type="body"/>
          </p:nvPr>
        </p:nvSpPr>
        <p:spPr>
          <a:xfrm>
            <a:off x="457201" y="7315201"/>
            <a:ext cx="3017522" cy="4846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2" name="Google Shape;202;p62"/>
          <p:cNvGrpSpPr/>
          <p:nvPr/>
        </p:nvGrpSpPr>
        <p:grpSpPr>
          <a:xfrm>
            <a:off x="914401" y="7899658"/>
            <a:ext cx="2713350" cy="220571"/>
            <a:chOff x="914400" y="7899655"/>
            <a:chExt cx="2713350" cy="220571"/>
          </a:xfrm>
        </p:grpSpPr>
        <p:sp>
          <p:nvSpPr>
            <p:cNvPr id="203" name="Google Shape;203;p62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9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 2022 IBM Corporation</a:t>
              </a:r>
              <a:r>
                <a:rPr b="0" i="0" lang="en-US" sz="79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      </a:t>
              </a:r>
              <a:r>
                <a:rPr b="0" i="0" lang="en-US" sz="79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/>
            </a:p>
          </p:txBody>
        </p:sp>
        <p:sp>
          <p:nvSpPr>
            <p:cNvPr id="204" name="Google Shape;204;p62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98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10 January 2024</a:t>
              </a:r>
              <a:endParaRPr b="0" i="0" sz="798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05" name="Google Shape;205;p62"/>
          <p:cNvSpPr txBox="1"/>
          <p:nvPr/>
        </p:nvSpPr>
        <p:spPr>
          <a:xfrm>
            <a:off x="454859" y="7893792"/>
            <a:ext cx="327878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showMasterSp="0">
  <p:cSld name="节标题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3"/>
          <p:cNvSpPr/>
          <p:nvPr/>
        </p:nvSpPr>
        <p:spPr>
          <a:xfrm>
            <a:off x="0" y="2620372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rotWithShape="0" algn="t" dir="54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3"/>
          <p:cNvSpPr/>
          <p:nvPr/>
        </p:nvSpPr>
        <p:spPr>
          <a:xfrm>
            <a:off x="802698" y="2470122"/>
            <a:ext cx="3613345" cy="3237223"/>
          </a:xfrm>
          <a:custGeom>
            <a:rect b="b" l="l" r="r" t="t"/>
            <a:pathLst>
              <a:path extrusionOk="0" h="6871648" w="7670042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3"/>
          <p:cNvSpPr/>
          <p:nvPr/>
        </p:nvSpPr>
        <p:spPr>
          <a:xfrm>
            <a:off x="769942" y="2453743"/>
            <a:ext cx="3626204" cy="3250082"/>
          </a:xfrm>
          <a:custGeom>
            <a:rect b="b" l="l" r="r" t="t"/>
            <a:pathLst>
              <a:path extrusionOk="0" h="6898944" w="7697337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3"/>
          <p:cNvSpPr/>
          <p:nvPr>
            <p:ph idx="2" type="pic"/>
          </p:nvPr>
        </p:nvSpPr>
        <p:spPr>
          <a:xfrm>
            <a:off x="1068234" y="2450226"/>
            <a:ext cx="3029239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211" name="Google Shape;211;p63"/>
          <p:cNvSpPr txBox="1"/>
          <p:nvPr>
            <p:ph type="title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8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63"/>
          <p:cNvSpPr txBox="1"/>
          <p:nvPr>
            <p:ph idx="1" type="body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  <a:defRPr b="0" i="0" sz="132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  <a:defRPr b="0" i="0" sz="216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D-1TITLE">
  <p:cSld name="1_STD-1TITL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4"/>
          <p:cNvSpPr txBox="1"/>
          <p:nvPr>
            <p:ph idx="1" type="body"/>
          </p:nvPr>
        </p:nvSpPr>
        <p:spPr>
          <a:xfrm>
            <a:off x="1278255" y="561164"/>
            <a:ext cx="4248046" cy="540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b="1" i="0" sz="384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64"/>
          <p:cNvSpPr txBox="1"/>
          <p:nvPr/>
        </p:nvSpPr>
        <p:spPr>
          <a:xfrm>
            <a:off x="10887813" y="7706406"/>
            <a:ext cx="1856694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BUSINESS</a:t>
            </a:r>
            <a:r>
              <a:rPr b="1" lang="en-US" sz="128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 sz="128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/>
          </a:p>
        </p:txBody>
      </p:sp>
      <p:sp>
        <p:nvSpPr>
          <p:cNvPr id="216" name="Google Shape;216;p64"/>
          <p:cNvSpPr txBox="1"/>
          <p:nvPr/>
        </p:nvSpPr>
        <p:spPr>
          <a:xfrm>
            <a:off x="12900801" y="7706406"/>
            <a:ext cx="331189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8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28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64"/>
          <p:cNvSpPr txBox="1"/>
          <p:nvPr>
            <p:ph idx="2" type="body"/>
          </p:nvPr>
        </p:nvSpPr>
        <p:spPr>
          <a:xfrm>
            <a:off x="1278257" y="1379540"/>
            <a:ext cx="12070080" cy="60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80"/>
              <a:buFont typeface="Noto Sans Symbols"/>
              <a:buChar char="■"/>
              <a:defRPr b="0" i="0" sz="288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Arial"/>
              <a:buChar char="🏁"/>
              <a:defRPr b="0" i="0" sz="14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64"/>
          <p:cNvSpPr/>
          <p:nvPr/>
        </p:nvSpPr>
        <p:spPr>
          <a:xfrm>
            <a:off x="1128322" y="403583"/>
            <a:ext cx="149934" cy="149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4">
            <a:hlinkClick action="ppaction://hlinkshowjump?jump=nextslide"/>
          </p:cNvPr>
          <p:cNvSpPr/>
          <p:nvPr/>
        </p:nvSpPr>
        <p:spPr>
          <a:xfrm>
            <a:off x="13606579" y="7734278"/>
            <a:ext cx="154386" cy="154386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3125" lIns="146275" spcFirstLastPara="1" rIns="146275" wrap="square" tIns="7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4">
            <a:hlinkClick action="ppaction://hlinkshowjump?jump=previousslide"/>
          </p:cNvPr>
          <p:cNvSpPr/>
          <p:nvPr/>
        </p:nvSpPr>
        <p:spPr>
          <a:xfrm>
            <a:off x="13388282" y="7734278"/>
            <a:ext cx="154386" cy="154386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3125" lIns="146275" spcFirstLastPara="1" rIns="146275" wrap="square" tIns="7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D-2TITLE">
  <p:cSld name="STD-2TITLE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/>
          <p:nvPr>
            <p:ph idx="1" type="body"/>
          </p:nvPr>
        </p:nvSpPr>
        <p:spPr>
          <a:xfrm>
            <a:off x="1278256" y="561164"/>
            <a:ext cx="3759257" cy="540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b="1" i="0" sz="384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65"/>
          <p:cNvSpPr txBox="1"/>
          <p:nvPr>
            <p:ph idx="2" type="body"/>
          </p:nvPr>
        </p:nvSpPr>
        <p:spPr>
          <a:xfrm>
            <a:off x="1278257" y="1390476"/>
            <a:ext cx="12070080" cy="6016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14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80"/>
              <a:buFont typeface="Noto Sans Symbols"/>
              <a:buChar char="■"/>
              <a:defRPr b="0" i="0" sz="288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Arial"/>
              <a:buChar char="🏁"/>
              <a:defRPr b="0" i="0" sz="14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65"/>
          <p:cNvSpPr/>
          <p:nvPr/>
        </p:nvSpPr>
        <p:spPr>
          <a:xfrm>
            <a:off x="1128322" y="403583"/>
            <a:ext cx="149934" cy="149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5"/>
          <p:cNvSpPr txBox="1"/>
          <p:nvPr/>
        </p:nvSpPr>
        <p:spPr>
          <a:xfrm>
            <a:off x="10887813" y="7706406"/>
            <a:ext cx="1856694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BUSINESS</a:t>
            </a:r>
            <a:r>
              <a:rPr b="1" lang="en-US" sz="128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 sz="128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/>
          </a:p>
        </p:txBody>
      </p:sp>
      <p:sp>
        <p:nvSpPr>
          <p:cNvPr id="226" name="Google Shape;226;p65"/>
          <p:cNvSpPr txBox="1"/>
          <p:nvPr/>
        </p:nvSpPr>
        <p:spPr>
          <a:xfrm>
            <a:off x="12900801" y="7706406"/>
            <a:ext cx="331189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8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28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65">
            <a:hlinkClick action="ppaction://hlinkshowjump?jump=nextslide"/>
          </p:cNvPr>
          <p:cNvSpPr/>
          <p:nvPr/>
        </p:nvSpPr>
        <p:spPr>
          <a:xfrm>
            <a:off x="13606579" y="7734278"/>
            <a:ext cx="154386" cy="154386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3125" lIns="146275" spcFirstLastPara="1" rIns="146275" wrap="square" tIns="7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5">
            <a:hlinkClick action="ppaction://hlinkshowjump?jump=previousslide"/>
          </p:cNvPr>
          <p:cNvSpPr/>
          <p:nvPr/>
        </p:nvSpPr>
        <p:spPr>
          <a:xfrm>
            <a:off x="13388282" y="7734278"/>
            <a:ext cx="154386" cy="154386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3125" lIns="146275" spcFirstLastPara="1" rIns="146275" wrap="square" tIns="7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5"/>
          <p:cNvSpPr txBox="1"/>
          <p:nvPr/>
        </p:nvSpPr>
        <p:spPr>
          <a:xfrm>
            <a:off x="12046994" y="452851"/>
            <a:ext cx="1965538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DATA MESH</a:t>
            </a:r>
            <a:endParaRPr/>
          </a:p>
        </p:txBody>
      </p:sp>
      <p:sp>
        <p:nvSpPr>
          <p:cNvPr id="230" name="Google Shape;230;p65"/>
          <p:cNvSpPr/>
          <p:nvPr/>
        </p:nvSpPr>
        <p:spPr>
          <a:xfrm>
            <a:off x="13476729" y="878879"/>
            <a:ext cx="443446" cy="583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5"/>
          <p:cNvSpPr txBox="1"/>
          <p:nvPr/>
        </p:nvSpPr>
        <p:spPr>
          <a:xfrm>
            <a:off x="5368889" y="7890305"/>
            <a:ext cx="2739853" cy="240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© 2022 Brobridge Co., Ltd. All rights reserved. </a:t>
            </a:r>
            <a:endParaRPr sz="96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" type="blank">
  <p:cSld name="BLANK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Confidential copyright VMware, Inc. 2021" id="233" name="Google Shape;233;p66"/>
          <p:cNvSpPr txBox="1"/>
          <p:nvPr/>
        </p:nvSpPr>
        <p:spPr>
          <a:xfrm flipH="1">
            <a:off x="10893373" y="7738531"/>
            <a:ext cx="2075206" cy="224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機密資料</a:t>
            </a:r>
            <a:r>
              <a:rPr b="0" i="0" lang="en-US" sz="839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960">
                <a:solidFill>
                  <a:schemeClr val="accent3"/>
                </a:solidFill>
                <a:latin typeface="Lato Hairline"/>
                <a:ea typeface="Lato Hairline"/>
                <a:cs typeface="Lato Hairline"/>
                <a:sym typeface="Lato Hairline"/>
              </a:rPr>
              <a:t>│ ©2021 Brobridge Co., Ltd</a:t>
            </a:r>
            <a:endParaRPr b="0" i="0" sz="960">
              <a:solidFill>
                <a:schemeClr val="accent3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BM_CB-1TITLE">
  <p:cSld name="1_IBM_CB-1TITL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7"/>
          <p:cNvSpPr txBox="1"/>
          <p:nvPr>
            <p:ph idx="1" type="body"/>
          </p:nvPr>
        </p:nvSpPr>
        <p:spPr>
          <a:xfrm>
            <a:off x="1094716" y="759987"/>
            <a:ext cx="5229607" cy="2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Arial"/>
              <a:buNone/>
              <a:defRPr b="1" i="0" sz="144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67"/>
          <p:cNvSpPr txBox="1"/>
          <p:nvPr>
            <p:ph idx="2" type="body"/>
          </p:nvPr>
        </p:nvSpPr>
        <p:spPr>
          <a:xfrm>
            <a:off x="1105066" y="1043108"/>
            <a:ext cx="9854404" cy="445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  <a:defRPr b="1" i="0" sz="28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67"/>
          <p:cNvSpPr txBox="1"/>
          <p:nvPr>
            <p:ph idx="3" type="body"/>
          </p:nvPr>
        </p:nvSpPr>
        <p:spPr>
          <a:xfrm>
            <a:off x="1111040" y="1920240"/>
            <a:ext cx="12477647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8" name="Google Shape;23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17898" y="7825199"/>
            <a:ext cx="561967" cy="2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67"/>
          <p:cNvGrpSpPr/>
          <p:nvPr/>
        </p:nvGrpSpPr>
        <p:grpSpPr>
          <a:xfrm>
            <a:off x="1121390" y="7864095"/>
            <a:ext cx="3016570" cy="264685"/>
            <a:chOff x="914400" y="7899655"/>
            <a:chExt cx="2513808" cy="220571"/>
          </a:xfrm>
        </p:grpSpPr>
        <p:sp>
          <p:nvSpPr>
            <p:cNvPr id="240" name="Google Shape;240;p67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36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      </a:t>
              </a: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/>
            </a:p>
          </p:txBody>
        </p:sp>
        <p:sp>
          <p:nvSpPr>
            <p:cNvPr id="241" name="Google Shape;241;p67"/>
            <p:cNvSpPr txBox="1"/>
            <p:nvPr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3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10 January 2024</a:t>
              </a:r>
              <a:endParaRPr b="0" i="0" sz="839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42" name="Google Shape;242;p67"/>
          <p:cNvSpPr txBox="1"/>
          <p:nvPr/>
        </p:nvSpPr>
        <p:spPr>
          <a:xfrm>
            <a:off x="3885369" y="7864095"/>
            <a:ext cx="2741299" cy="262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9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/>
          </a:p>
        </p:txBody>
      </p:sp>
      <p:sp>
        <p:nvSpPr>
          <p:cNvPr id="243" name="Google Shape;243;p67"/>
          <p:cNvSpPr txBox="1"/>
          <p:nvPr/>
        </p:nvSpPr>
        <p:spPr>
          <a:xfrm>
            <a:off x="12814192" y="7865920"/>
            <a:ext cx="393455" cy="262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96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D-1TITLE">
  <p:cSld name="STD-1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8"/>
          <p:cNvSpPr txBox="1"/>
          <p:nvPr>
            <p:ph idx="1" type="body"/>
          </p:nvPr>
        </p:nvSpPr>
        <p:spPr>
          <a:xfrm>
            <a:off x="1278256" y="561164"/>
            <a:ext cx="8967000" cy="540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b="1" i="0" sz="384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68"/>
          <p:cNvSpPr txBox="1"/>
          <p:nvPr/>
        </p:nvSpPr>
        <p:spPr>
          <a:xfrm>
            <a:off x="10887813" y="7706406"/>
            <a:ext cx="1856694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BUSINESS</a:t>
            </a:r>
            <a:r>
              <a:rPr b="1" lang="en-US" sz="128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 sz="128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/>
          </a:p>
        </p:txBody>
      </p:sp>
      <p:sp>
        <p:nvSpPr>
          <p:cNvPr id="247" name="Google Shape;247;p68"/>
          <p:cNvSpPr txBox="1"/>
          <p:nvPr/>
        </p:nvSpPr>
        <p:spPr>
          <a:xfrm>
            <a:off x="12900801" y="7706406"/>
            <a:ext cx="331189" cy="1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8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28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68"/>
          <p:cNvSpPr/>
          <p:nvPr/>
        </p:nvSpPr>
        <p:spPr>
          <a:xfrm>
            <a:off x="1128322" y="403583"/>
            <a:ext cx="149934" cy="149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8">
            <a:hlinkClick action="ppaction://hlinkshowjump?jump=nextslide"/>
          </p:cNvPr>
          <p:cNvSpPr/>
          <p:nvPr/>
        </p:nvSpPr>
        <p:spPr>
          <a:xfrm>
            <a:off x="13606579" y="7734278"/>
            <a:ext cx="154386" cy="154386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3125" lIns="146275" spcFirstLastPara="1" rIns="146275" wrap="square" tIns="7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68">
            <a:hlinkClick action="ppaction://hlinkshowjump?jump=previousslide"/>
          </p:cNvPr>
          <p:cNvSpPr/>
          <p:nvPr/>
        </p:nvSpPr>
        <p:spPr>
          <a:xfrm>
            <a:off x="13388282" y="7734278"/>
            <a:ext cx="154386" cy="154386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3125" lIns="146275" spcFirstLastPara="1" rIns="146275" wrap="square" tIns="7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-Section" showMasterSp="0">
  <p:cSld name="Standard-Section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0"/>
          <p:cNvSpPr/>
          <p:nvPr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rotWithShape="0" algn="t" dir="54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9" name="Google Shape;259;p70"/>
          <p:cNvSpPr/>
          <p:nvPr/>
        </p:nvSpPr>
        <p:spPr>
          <a:xfrm>
            <a:off x="802696" y="2470121"/>
            <a:ext cx="3613345" cy="3237223"/>
          </a:xfrm>
          <a:custGeom>
            <a:rect b="b" l="l" r="r" t="t"/>
            <a:pathLst>
              <a:path extrusionOk="0" h="6871648" w="7670042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0" name="Google Shape;260;p70"/>
          <p:cNvSpPr/>
          <p:nvPr/>
        </p:nvSpPr>
        <p:spPr>
          <a:xfrm>
            <a:off x="769942" y="2453743"/>
            <a:ext cx="3626204" cy="3250082"/>
          </a:xfrm>
          <a:custGeom>
            <a:rect b="b" l="l" r="r" t="t"/>
            <a:pathLst>
              <a:path extrusionOk="0" h="6898944" w="7697337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1" name="Google Shape;261;p70"/>
          <p:cNvSpPr/>
          <p:nvPr>
            <p:ph idx="2" type="pic"/>
          </p:nvPr>
        </p:nvSpPr>
        <p:spPr>
          <a:xfrm>
            <a:off x="1068233" y="2450225"/>
            <a:ext cx="3029239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262" name="Google Shape;262;p70"/>
          <p:cNvSpPr txBox="1"/>
          <p:nvPr>
            <p:ph type="title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IBM Plex Sans"/>
              <a:buNone/>
              <a:defRPr b="1" i="0" sz="288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3" name="Google Shape;263;p70"/>
          <p:cNvSpPr txBox="1"/>
          <p:nvPr>
            <p:ph idx="1" type="body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20"/>
              <a:buFont typeface="IBM Plex Sans"/>
              <a:buNone/>
              <a:defRPr b="0" i="0" sz="132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28"/>
              <a:buFont typeface="Arial"/>
              <a:buNone/>
              <a:defRPr b="0" i="0" sz="216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36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">
  <p:cSld name="Standard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1"/>
          <p:cNvSpPr/>
          <p:nvPr/>
        </p:nvSpPr>
        <p:spPr>
          <a:xfrm flipH="1" rot="10800000">
            <a:off x="0" y="0"/>
            <a:ext cx="14630400" cy="20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7" name="Google Shape;267;p7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 Sans"/>
              <a:buChar char="-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0988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71"/>
          <p:cNvSpPr/>
          <p:nvPr/>
        </p:nvSpPr>
        <p:spPr>
          <a:xfrm flipH="1" rot="10800000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06812" y="7818143"/>
            <a:ext cx="566118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-Section" showMasterSp="0">
  <p:cSld name="Standard-Sec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/>
          <p:nvPr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rotWithShape="0" algn="t" dir="54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" name="Google Shape;46;p31"/>
          <p:cNvSpPr/>
          <p:nvPr/>
        </p:nvSpPr>
        <p:spPr>
          <a:xfrm>
            <a:off x="802696" y="2470121"/>
            <a:ext cx="3613345" cy="3237223"/>
          </a:xfrm>
          <a:custGeom>
            <a:rect b="b" l="l" r="r" t="t"/>
            <a:pathLst>
              <a:path extrusionOk="0" h="6871648" w="7670042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" name="Google Shape;47;p31"/>
          <p:cNvSpPr/>
          <p:nvPr/>
        </p:nvSpPr>
        <p:spPr>
          <a:xfrm>
            <a:off x="769942" y="2453743"/>
            <a:ext cx="3626204" cy="3250082"/>
          </a:xfrm>
          <a:custGeom>
            <a:rect b="b" l="l" r="r" t="t"/>
            <a:pathLst>
              <a:path extrusionOk="0" h="6898944" w="7697337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" name="Google Shape;48;p31"/>
          <p:cNvSpPr/>
          <p:nvPr>
            <p:ph idx="2" type="pic"/>
          </p:nvPr>
        </p:nvSpPr>
        <p:spPr>
          <a:xfrm>
            <a:off x="1068233" y="2450225"/>
            <a:ext cx="3029239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9" name="Google Shape;49;p31"/>
          <p:cNvSpPr txBox="1"/>
          <p:nvPr>
            <p:ph type="title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IBM Plex Sans"/>
              <a:buNone/>
              <a:defRPr b="1" i="0" sz="288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31"/>
          <p:cNvSpPr txBox="1"/>
          <p:nvPr>
            <p:ph idx="1" type="body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20"/>
              <a:buFont typeface="IBM Plex Sans"/>
              <a:buNone/>
              <a:defRPr b="0" i="0" sz="132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28"/>
              <a:buFont typeface="Arial"/>
              <a:buNone/>
              <a:defRPr b="0" i="0" sz="216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36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Font typeface="Arial"/>
              <a:buNone/>
              <a:defRPr b="0" i="0" sz="192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-1">
  <p:cSld name="Standard-1">
    <p:bg>
      <p:bgPr>
        <a:solidFill>
          <a:schemeClr val="lt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2"/>
          <p:cNvSpPr/>
          <p:nvPr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2" name="Google Shape;272;p72"/>
          <p:cNvSpPr txBox="1"/>
          <p:nvPr/>
        </p:nvSpPr>
        <p:spPr>
          <a:xfrm rot="5400000">
            <a:off x="-1403497" y="5860136"/>
            <a:ext cx="353638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BM Plex Sans"/>
              <a:buNone/>
            </a:pPr>
            <a:r>
              <a:rPr b="1" i="0" lang="en-US" sz="18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TLS SERVICE OFFERING</a:t>
            </a:r>
            <a:endParaRPr/>
          </a:p>
        </p:txBody>
      </p:sp>
      <p:sp>
        <p:nvSpPr>
          <p:cNvPr id="273" name="Google Shape;273;p72"/>
          <p:cNvSpPr/>
          <p:nvPr/>
        </p:nvSpPr>
        <p:spPr>
          <a:xfrm rot="5400000">
            <a:off x="496009" y="618815"/>
            <a:ext cx="731520" cy="411480"/>
          </a:xfrm>
          <a:prstGeom prst="triangle">
            <a:avLst>
              <a:gd fmla="val 50000" name="adj"/>
            </a:avLst>
          </a:prstGeom>
          <a:solidFill>
            <a:srgbClr val="002F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4" name="Google Shape;27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06812" y="7818143"/>
            <a:ext cx="566118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_small type_dark">
  <p:cSld name="Cover_small type_dar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73"/>
          <p:cNvCxnSpPr/>
          <p:nvPr/>
        </p:nvCxnSpPr>
        <p:spPr>
          <a:xfrm>
            <a:off x="18288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7" name="Google Shape;277;p73"/>
          <p:cNvCxnSpPr/>
          <p:nvPr/>
        </p:nvCxnSpPr>
        <p:spPr>
          <a:xfrm>
            <a:off x="36576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8" name="Google Shape;278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6472" y="7260336"/>
            <a:ext cx="21310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6272" y="7544257"/>
            <a:ext cx="570973" cy="2305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73"/>
          <p:cNvCxnSpPr/>
          <p:nvPr/>
        </p:nvCxnSpPr>
        <p:spPr>
          <a:xfrm>
            <a:off x="5943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1" name="Google Shape;281;p73"/>
          <p:cNvCxnSpPr/>
          <p:nvPr/>
        </p:nvCxnSpPr>
        <p:spPr>
          <a:xfrm>
            <a:off x="10515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2" name="Google Shape;282;p73"/>
          <p:cNvCxnSpPr/>
          <p:nvPr/>
        </p:nvCxnSpPr>
        <p:spPr>
          <a:xfrm>
            <a:off x="3657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bg>
      <p:bgPr>
        <a:gradFill>
          <a:gsLst>
            <a:gs pos="0">
              <a:srgbClr val="FFCB25"/>
            </a:gs>
            <a:gs pos="52000">
              <a:srgbClr val="FF9933"/>
            </a:gs>
            <a:gs pos="100000">
              <a:srgbClr val="CC33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6"/>
          <p:cNvSpPr txBox="1"/>
          <p:nvPr>
            <p:ph type="title"/>
          </p:nvPr>
        </p:nvSpPr>
        <p:spPr>
          <a:xfrm>
            <a:off x="336499" y="307239"/>
            <a:ext cx="6627571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76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>
  <p:cSld name="1_cover">
    <p:bg>
      <p:bgPr>
        <a:gradFill>
          <a:gsLst>
            <a:gs pos="0">
              <a:srgbClr val="E63940"/>
            </a:gs>
            <a:gs pos="26000">
              <a:srgbClr val="D15B9B"/>
            </a:gs>
            <a:gs pos="49000">
              <a:srgbClr val="DF5741"/>
            </a:gs>
            <a:gs pos="71000">
              <a:srgbClr val="EF7C03"/>
            </a:gs>
            <a:gs pos="94565">
              <a:srgbClr val="F9BB00"/>
            </a:gs>
            <a:gs pos="100000">
              <a:srgbClr val="F9BB00"/>
            </a:gs>
          </a:gsLst>
          <a:lin ang="0" scaled="0"/>
        </a:gra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7"/>
          <p:cNvSpPr txBox="1"/>
          <p:nvPr>
            <p:ph type="title"/>
          </p:nvPr>
        </p:nvSpPr>
        <p:spPr>
          <a:xfrm>
            <a:off x="336499" y="307239"/>
            <a:ext cx="6627571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77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8"/>
          <p:cNvSpPr txBox="1"/>
          <p:nvPr>
            <p:ph type="title"/>
          </p:nvPr>
        </p:nvSpPr>
        <p:spPr>
          <a:xfrm>
            <a:off x="336499" y="307239"/>
            <a:ext cx="6627571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78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78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(with page contents)">
  <p:cSld name="divider (with page contents)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9"/>
          <p:cNvSpPr txBox="1"/>
          <p:nvPr>
            <p:ph type="title"/>
          </p:nvPr>
        </p:nvSpPr>
        <p:spPr>
          <a:xfrm>
            <a:off x="336499" y="307238"/>
            <a:ext cx="6627571" cy="128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79"/>
          <p:cNvSpPr txBox="1"/>
          <p:nvPr>
            <p:ph idx="1" type="body"/>
          </p:nvPr>
        </p:nvSpPr>
        <p:spPr>
          <a:xfrm>
            <a:off x="351130" y="2002915"/>
            <a:ext cx="65983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16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47" name="Google Shape;347;p79"/>
          <p:cNvSpPr txBox="1"/>
          <p:nvPr>
            <p:ph idx="2" type="body"/>
          </p:nvPr>
        </p:nvSpPr>
        <p:spPr>
          <a:xfrm>
            <a:off x="7666330" y="2002915"/>
            <a:ext cx="65983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16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48" name="Google Shape;348;p79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79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, number">
  <p:cSld name="fact, number">
    <p:bg>
      <p:bgPr>
        <a:solidFill>
          <a:srgbClr val="E3D9C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0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IBM Plex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80"/>
          <p:cNvSpPr/>
          <p:nvPr/>
        </p:nvSpPr>
        <p:spPr>
          <a:xfrm>
            <a:off x="0" y="-1"/>
            <a:ext cx="14630400" cy="1141886"/>
          </a:xfrm>
          <a:prstGeom prst="rect">
            <a:avLst/>
          </a:prstGeom>
          <a:solidFill>
            <a:srgbClr val="462F00"/>
          </a:solidFill>
          <a:ln>
            <a:noFill/>
          </a:ln>
        </p:spPr>
        <p:txBody>
          <a:bodyPr anchorCtr="0" anchor="t" bIns="57600" lIns="57600" spcFirstLastPara="1" rIns="57600" wrap="square" tIns="576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IBM Plex Sans"/>
              <a:buNone/>
            </a:pPr>
            <a:r>
              <a:t/>
            </a:r>
            <a:endParaRPr b="0" i="0" sz="224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3" name="Google Shape;35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41936" y="187011"/>
            <a:ext cx="674893" cy="68878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80"/>
          <p:cNvSpPr/>
          <p:nvPr/>
        </p:nvSpPr>
        <p:spPr>
          <a:xfrm>
            <a:off x="12316830" y="58729"/>
            <a:ext cx="2658510" cy="935641"/>
          </a:xfrm>
          <a:prstGeom prst="rect">
            <a:avLst/>
          </a:prstGeom>
          <a:noFill/>
          <a:ln>
            <a:noFill/>
          </a:ln>
        </p:spPr>
        <p:txBody>
          <a:bodyPr anchorCtr="0" anchor="t" bIns="73150" lIns="146300" spcFirstLastPara="1" rIns="146300" wrap="square" tIns="73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560" cap="none">
                <a:solidFill>
                  <a:srgbClr val="6F6F6F"/>
                </a:solidFill>
                <a:latin typeface="IBM Plex Sans"/>
                <a:ea typeface="IBM Plex Sans"/>
                <a:cs typeface="IBM Plex Sans"/>
                <a:sym typeface="IBM Plex Sans"/>
              </a:rPr>
              <a:t>SCSB </a:t>
            </a:r>
            <a:br>
              <a:rPr b="0" lang="en-US" sz="2560" cap="none">
                <a:solidFill>
                  <a:srgbClr val="6F6F6F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lang="en-US" sz="2560" cap="none">
                <a:solidFill>
                  <a:srgbClr val="6F6F6F"/>
                </a:solidFill>
                <a:latin typeface="IBM Plex Sans"/>
                <a:ea typeface="IBM Plex Sans"/>
                <a:cs typeface="IBM Plex Sans"/>
                <a:sym typeface="IBM Plex Sans"/>
              </a:rPr>
              <a:t>NCBS Project</a:t>
            </a:r>
            <a:endParaRPr b="0" sz="2560" cap="none">
              <a:solidFill>
                <a:srgbClr val="6F6F6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5" name="Google Shape;35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3969" y="7146169"/>
            <a:ext cx="367994" cy="90723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0"/>
          <p:cNvSpPr txBox="1"/>
          <p:nvPr>
            <p:ph type="title"/>
          </p:nvPr>
        </p:nvSpPr>
        <p:spPr>
          <a:xfrm>
            <a:off x="351129" y="377646"/>
            <a:ext cx="7677749" cy="76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4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, number, half-image (bleeds)">
  <p:cSld name="fact, number, half-image (bleeds)">
    <p:bg>
      <p:bgPr>
        <a:solidFill>
          <a:srgbClr val="004144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1"/>
          <p:cNvSpPr txBox="1"/>
          <p:nvPr>
            <p:ph type="title"/>
          </p:nvPr>
        </p:nvSpPr>
        <p:spPr>
          <a:xfrm>
            <a:off x="351130" y="351130"/>
            <a:ext cx="6612941" cy="12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6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81"/>
          <p:cNvSpPr txBox="1"/>
          <p:nvPr>
            <p:ph idx="1" type="body"/>
          </p:nvPr>
        </p:nvSpPr>
        <p:spPr>
          <a:xfrm>
            <a:off x="219456" y="1814170"/>
            <a:ext cx="6729984" cy="5379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SzPts val="13824"/>
              <a:buNone/>
              <a:defRPr b="1" i="0" sz="1536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60" name="Google Shape;360;p81"/>
          <p:cNvSpPr/>
          <p:nvPr>
            <p:ph idx="2" type="pic"/>
          </p:nvPr>
        </p:nvSpPr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81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81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text">
  <p:cSld name="1_big text">
    <p:bg>
      <p:bgPr>
        <a:solidFill>
          <a:srgbClr val="290918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2"/>
          <p:cNvSpPr txBox="1"/>
          <p:nvPr>
            <p:ph type="title"/>
          </p:nvPr>
        </p:nvSpPr>
        <p:spPr>
          <a:xfrm>
            <a:off x="219458" y="146304"/>
            <a:ext cx="14045075" cy="704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536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82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82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/>
          <p:nvPr/>
        </p:nvSpPr>
        <p:spPr>
          <a:xfrm>
            <a:off x="662943" y="7269481"/>
            <a:ext cx="2308859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big text">
    <p:bg>
      <p:bgPr>
        <a:solidFill>
          <a:srgbClr val="004144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3"/>
          <p:cNvSpPr txBox="1"/>
          <p:nvPr>
            <p:ph type="title"/>
          </p:nvPr>
        </p:nvSpPr>
        <p:spPr>
          <a:xfrm>
            <a:off x="219458" y="146304"/>
            <a:ext cx="14045075" cy="704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536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83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83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4"/>
          <p:cNvSpPr txBox="1"/>
          <p:nvPr>
            <p:ph type="title"/>
          </p:nvPr>
        </p:nvSpPr>
        <p:spPr>
          <a:xfrm>
            <a:off x="336502" y="307239"/>
            <a:ext cx="8900056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84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84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">
  <p:cSld name="title, text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5"/>
          <p:cNvSpPr txBox="1"/>
          <p:nvPr>
            <p:ph type="title"/>
          </p:nvPr>
        </p:nvSpPr>
        <p:spPr>
          <a:xfrm>
            <a:off x="336499" y="307239"/>
            <a:ext cx="6627571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85"/>
          <p:cNvSpPr txBox="1"/>
          <p:nvPr>
            <p:ph idx="1" type="body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78" name="Google Shape;378;p85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85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two columns)">
  <p:cSld name="title, text (two columns)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6"/>
          <p:cNvSpPr txBox="1"/>
          <p:nvPr>
            <p:ph type="title"/>
          </p:nvPr>
        </p:nvSpPr>
        <p:spPr>
          <a:xfrm>
            <a:off x="336499" y="307239"/>
            <a:ext cx="6627571" cy="12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86"/>
          <p:cNvSpPr txBox="1"/>
          <p:nvPr>
            <p:ph idx="1" type="body"/>
          </p:nvPr>
        </p:nvSpPr>
        <p:spPr>
          <a:xfrm>
            <a:off x="351130" y="2002915"/>
            <a:ext cx="65983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83" name="Google Shape;383;p86"/>
          <p:cNvSpPr txBox="1"/>
          <p:nvPr>
            <p:ph idx="2" type="body"/>
          </p:nvPr>
        </p:nvSpPr>
        <p:spPr>
          <a:xfrm>
            <a:off x="7666331" y="2002915"/>
            <a:ext cx="6598202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84" name="Google Shape;384;p86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86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two columns, different text sizes)">
  <p:cSld name="title, text (two columns, different text sizes)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7"/>
          <p:cNvSpPr txBox="1"/>
          <p:nvPr>
            <p:ph type="title"/>
          </p:nvPr>
        </p:nvSpPr>
        <p:spPr>
          <a:xfrm>
            <a:off x="336499" y="307239"/>
            <a:ext cx="6627571" cy="12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87"/>
          <p:cNvSpPr txBox="1"/>
          <p:nvPr>
            <p:ph idx="1" type="body"/>
          </p:nvPr>
        </p:nvSpPr>
        <p:spPr>
          <a:xfrm>
            <a:off x="336499" y="1959024"/>
            <a:ext cx="6627571" cy="52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3456"/>
              <a:buNone/>
              <a:defRPr sz="3840"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89" name="Google Shape;389;p87"/>
          <p:cNvSpPr txBox="1"/>
          <p:nvPr>
            <p:ph idx="2" type="body"/>
          </p:nvPr>
        </p:nvSpPr>
        <p:spPr>
          <a:xfrm>
            <a:off x="7666330" y="2002915"/>
            <a:ext cx="65983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90" name="Google Shape;390;p87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87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four columns)">
  <p:cSld name="title, text (four columns)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8"/>
          <p:cNvSpPr txBox="1"/>
          <p:nvPr>
            <p:ph type="title"/>
          </p:nvPr>
        </p:nvSpPr>
        <p:spPr>
          <a:xfrm>
            <a:off x="336499" y="307239"/>
            <a:ext cx="6627571" cy="12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88"/>
          <p:cNvSpPr txBox="1"/>
          <p:nvPr>
            <p:ph idx="1" type="body"/>
          </p:nvPr>
        </p:nvSpPr>
        <p:spPr>
          <a:xfrm>
            <a:off x="351130" y="2002915"/>
            <a:ext cx="29407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95" name="Google Shape;395;p88"/>
          <p:cNvSpPr txBox="1"/>
          <p:nvPr>
            <p:ph idx="2" type="body"/>
          </p:nvPr>
        </p:nvSpPr>
        <p:spPr>
          <a:xfrm>
            <a:off x="4008730" y="2002915"/>
            <a:ext cx="29407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96" name="Google Shape;396;p88"/>
          <p:cNvSpPr txBox="1"/>
          <p:nvPr>
            <p:ph idx="3" type="body"/>
          </p:nvPr>
        </p:nvSpPr>
        <p:spPr>
          <a:xfrm>
            <a:off x="7679511" y="2002915"/>
            <a:ext cx="29407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97" name="Google Shape;397;p88"/>
          <p:cNvSpPr txBox="1"/>
          <p:nvPr>
            <p:ph idx="4" type="body"/>
          </p:nvPr>
        </p:nvSpPr>
        <p:spPr>
          <a:xfrm>
            <a:off x="11323930" y="2002915"/>
            <a:ext cx="29407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98" name="Google Shape;398;p88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88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half-image">
  <p:cSld name="title, text, half-image">
    <p:bg>
      <p:bgPr>
        <a:solidFill>
          <a:srgbClr val="462F0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9"/>
          <p:cNvSpPr txBox="1"/>
          <p:nvPr>
            <p:ph type="title"/>
          </p:nvPr>
        </p:nvSpPr>
        <p:spPr>
          <a:xfrm>
            <a:off x="365866" y="3031110"/>
            <a:ext cx="6081026" cy="1845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6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89"/>
          <p:cNvSpPr/>
          <p:nvPr>
            <p:ph idx="2" type="pic"/>
          </p:nvPr>
        </p:nvSpPr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89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89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two narrow columns)">
  <p:cSld name="title, text (two narrow columns)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0"/>
          <p:cNvSpPr txBox="1"/>
          <p:nvPr>
            <p:ph type="title"/>
          </p:nvPr>
        </p:nvSpPr>
        <p:spPr>
          <a:xfrm>
            <a:off x="336499" y="307239"/>
            <a:ext cx="6627571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90"/>
          <p:cNvSpPr txBox="1"/>
          <p:nvPr>
            <p:ph idx="1" type="body"/>
          </p:nvPr>
        </p:nvSpPr>
        <p:spPr>
          <a:xfrm>
            <a:off x="7666330" y="307239"/>
            <a:ext cx="2940710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08" name="Google Shape;408;p90"/>
          <p:cNvSpPr txBox="1"/>
          <p:nvPr>
            <p:ph idx="2" type="body"/>
          </p:nvPr>
        </p:nvSpPr>
        <p:spPr>
          <a:xfrm>
            <a:off x="11323930" y="307239"/>
            <a:ext cx="2940710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09" name="Google Shape;409;p90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90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split background)">
  <p:cSld name="title, text (split background)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1"/>
          <p:cNvSpPr txBox="1"/>
          <p:nvPr>
            <p:ph type="title"/>
          </p:nvPr>
        </p:nvSpPr>
        <p:spPr>
          <a:xfrm>
            <a:off x="336501" y="307239"/>
            <a:ext cx="6627462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91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4" name="Google Shape;414;p91"/>
          <p:cNvSpPr txBox="1"/>
          <p:nvPr>
            <p:ph idx="1" type="body"/>
          </p:nvPr>
        </p:nvSpPr>
        <p:spPr>
          <a:xfrm>
            <a:off x="7666330" y="307239"/>
            <a:ext cx="6598310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7084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–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70839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70839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–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70839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»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15" name="Google Shape;415;p91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91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">
  <p:cSld name="title, image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2"/>
          <p:cNvSpPr txBox="1"/>
          <p:nvPr>
            <p:ph type="title"/>
          </p:nvPr>
        </p:nvSpPr>
        <p:spPr>
          <a:xfrm>
            <a:off x="336499" y="307239"/>
            <a:ext cx="6627571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92"/>
          <p:cNvSpPr/>
          <p:nvPr>
            <p:ph idx="2" type="pic"/>
          </p:nvPr>
        </p:nvSpPr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92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92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_small type_dark">
  <p:cSld name="Cover_small type_dar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4"/>
          <p:cNvCxnSpPr/>
          <p:nvPr/>
        </p:nvCxnSpPr>
        <p:spPr>
          <a:xfrm>
            <a:off x="18288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" name="Google Shape;60;p34"/>
          <p:cNvCxnSpPr/>
          <p:nvPr/>
        </p:nvCxnSpPr>
        <p:spPr>
          <a:xfrm>
            <a:off x="365760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" name="Google Shape;6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6472" y="7260336"/>
            <a:ext cx="21310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6272" y="7544257"/>
            <a:ext cx="570973" cy="2305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4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34"/>
          <p:cNvCxnSpPr/>
          <p:nvPr/>
        </p:nvCxnSpPr>
        <p:spPr>
          <a:xfrm>
            <a:off x="5943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34"/>
          <p:cNvCxnSpPr/>
          <p:nvPr/>
        </p:nvCxnSpPr>
        <p:spPr>
          <a:xfrm>
            <a:off x="10515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34"/>
          <p:cNvCxnSpPr/>
          <p:nvPr/>
        </p:nvCxnSpPr>
        <p:spPr>
          <a:xfrm>
            <a:off x="365760" y="457200"/>
            <a:ext cx="0" cy="73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alf-blank area">
  <p:cSld name="title, half-blank area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3"/>
          <p:cNvSpPr txBox="1"/>
          <p:nvPr>
            <p:ph type="title"/>
          </p:nvPr>
        </p:nvSpPr>
        <p:spPr>
          <a:xfrm>
            <a:off x="336499" y="307239"/>
            <a:ext cx="6627571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93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93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lank">
  <p:cSld name="title, blank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94"/>
          <p:cNvSpPr txBox="1"/>
          <p:nvPr>
            <p:ph type="title"/>
          </p:nvPr>
        </p:nvSpPr>
        <p:spPr>
          <a:xfrm>
            <a:off x="336499" y="307239"/>
            <a:ext cx="6627571" cy="12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94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94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ght, text, boxes">
  <p:cSld name="insight, text, boxes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5"/>
          <p:cNvSpPr txBox="1"/>
          <p:nvPr>
            <p:ph type="title"/>
          </p:nvPr>
        </p:nvSpPr>
        <p:spPr>
          <a:xfrm>
            <a:off x="336499" y="307239"/>
            <a:ext cx="6627571" cy="12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95"/>
          <p:cNvSpPr txBox="1"/>
          <p:nvPr>
            <p:ph idx="1" type="body"/>
          </p:nvPr>
        </p:nvSpPr>
        <p:spPr>
          <a:xfrm>
            <a:off x="351130" y="1989734"/>
            <a:ext cx="65983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7084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–"/>
              <a:defRPr/>
            </a:lvl2pPr>
            <a:lvl3pPr indent="-370839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•"/>
              <a:defRPr/>
            </a:lvl3pPr>
            <a:lvl4pPr indent="-370839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–"/>
              <a:defRPr/>
            </a:lvl4pPr>
            <a:lvl5pPr indent="-370839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33" name="Google Shape;433;p95"/>
          <p:cNvSpPr txBox="1"/>
          <p:nvPr>
            <p:ph idx="2" type="body"/>
          </p:nvPr>
        </p:nvSpPr>
        <p:spPr>
          <a:xfrm>
            <a:off x="7315200" y="0"/>
            <a:ext cx="3657600" cy="41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34" name="Google Shape;434;p95"/>
          <p:cNvSpPr txBox="1"/>
          <p:nvPr>
            <p:ph idx="3" type="body"/>
          </p:nvPr>
        </p:nvSpPr>
        <p:spPr>
          <a:xfrm>
            <a:off x="10972800" y="0"/>
            <a:ext cx="3657600" cy="41148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35" name="Google Shape;435;p95"/>
          <p:cNvSpPr txBox="1"/>
          <p:nvPr>
            <p:ph idx="4" type="body"/>
          </p:nvPr>
        </p:nvSpPr>
        <p:spPr>
          <a:xfrm>
            <a:off x="7315200" y="4112262"/>
            <a:ext cx="7315200" cy="4117339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36" name="Google Shape;436;p95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95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(3 med, 2 small)">
  <p:cSld name="boxes (3 med, 2 small)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6"/>
          <p:cNvSpPr txBox="1"/>
          <p:nvPr>
            <p:ph type="title"/>
          </p:nvPr>
        </p:nvSpPr>
        <p:spPr>
          <a:xfrm>
            <a:off x="0" y="-1"/>
            <a:ext cx="7315200" cy="4114802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anchorCtr="0" anchor="t" bIns="228600" lIns="210300" spcFirstLastPara="1" rIns="228600" wrap="square" tIns="2011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96"/>
          <p:cNvSpPr txBox="1"/>
          <p:nvPr>
            <p:ph idx="1" type="body"/>
          </p:nvPr>
        </p:nvSpPr>
        <p:spPr>
          <a:xfrm>
            <a:off x="7315200" y="0"/>
            <a:ext cx="3657600" cy="41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41" name="Google Shape;441;p96"/>
          <p:cNvSpPr txBox="1"/>
          <p:nvPr>
            <p:ph idx="2" type="body"/>
          </p:nvPr>
        </p:nvSpPr>
        <p:spPr>
          <a:xfrm>
            <a:off x="10972800" y="0"/>
            <a:ext cx="3657600" cy="41148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42" name="Google Shape;442;p96"/>
          <p:cNvSpPr txBox="1"/>
          <p:nvPr>
            <p:ph idx="3" type="body"/>
          </p:nvPr>
        </p:nvSpPr>
        <p:spPr>
          <a:xfrm>
            <a:off x="0" y="4112262"/>
            <a:ext cx="7315200" cy="41173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43" name="Google Shape;443;p96"/>
          <p:cNvSpPr txBox="1"/>
          <p:nvPr>
            <p:ph idx="4" type="body"/>
          </p:nvPr>
        </p:nvSpPr>
        <p:spPr>
          <a:xfrm>
            <a:off x="7315200" y="4112262"/>
            <a:ext cx="7315200" cy="4117339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44" name="Google Shape;444;p96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IBM Plex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96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(1 large, 4 small)">
  <p:cSld name="boxes (1 large, 4 small)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7"/>
          <p:cNvSpPr txBox="1"/>
          <p:nvPr>
            <p:ph type="title"/>
          </p:nvPr>
        </p:nvSpPr>
        <p:spPr>
          <a:xfrm>
            <a:off x="0" y="-1"/>
            <a:ext cx="14630400" cy="4111141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182875" spcFirstLastPara="1" rIns="228600" wrap="square" tIns="164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8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97"/>
          <p:cNvSpPr txBox="1"/>
          <p:nvPr>
            <p:ph idx="1" type="body"/>
          </p:nvPr>
        </p:nvSpPr>
        <p:spPr>
          <a:xfrm>
            <a:off x="0" y="4112262"/>
            <a:ext cx="3657600" cy="4117339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49" name="Google Shape;449;p97"/>
          <p:cNvSpPr txBox="1"/>
          <p:nvPr>
            <p:ph idx="2" type="body"/>
          </p:nvPr>
        </p:nvSpPr>
        <p:spPr>
          <a:xfrm>
            <a:off x="3657602" y="4112262"/>
            <a:ext cx="3657600" cy="4117339"/>
          </a:xfrm>
          <a:prstGeom prst="rect">
            <a:avLst/>
          </a:prstGeom>
          <a:solidFill>
            <a:srgbClr val="054ADA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50" name="Google Shape;450;p97"/>
          <p:cNvSpPr txBox="1"/>
          <p:nvPr>
            <p:ph idx="3" type="body"/>
          </p:nvPr>
        </p:nvSpPr>
        <p:spPr>
          <a:xfrm>
            <a:off x="7315200" y="4112259"/>
            <a:ext cx="3657600" cy="4117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51" name="Google Shape;451;p97"/>
          <p:cNvSpPr txBox="1"/>
          <p:nvPr>
            <p:ph idx="4" type="body"/>
          </p:nvPr>
        </p:nvSpPr>
        <p:spPr>
          <a:xfrm>
            <a:off x="10972800" y="4112259"/>
            <a:ext cx="3657600" cy="4117341"/>
          </a:xfrm>
          <a:prstGeom prst="rect">
            <a:avLst/>
          </a:prstGeom>
          <a:solidFill>
            <a:srgbClr val="6EA6FF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52" name="Google Shape;452;p97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"/>
              <a:buFont typeface="IBM Plex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97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black box) over image(s)">
  <p:cSld name="title (black box) over image(s)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98"/>
          <p:cNvSpPr txBox="1"/>
          <p:nvPr>
            <p:ph type="title"/>
          </p:nvPr>
        </p:nvSpPr>
        <p:spPr>
          <a:xfrm>
            <a:off x="0" y="0"/>
            <a:ext cx="14630400" cy="2042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0300" spcFirstLastPara="1" rIns="228600" wrap="square" tIns="2011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98"/>
          <p:cNvSpPr/>
          <p:nvPr>
            <p:ph idx="2" type="pic"/>
          </p:nvPr>
        </p:nvSpPr>
        <p:spPr>
          <a:xfrm>
            <a:off x="0" y="2042160"/>
            <a:ext cx="14630400" cy="618744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98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98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black box) over image(s)">
  <p:cSld name="text (black box) over image(s)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9"/>
          <p:cNvSpPr/>
          <p:nvPr>
            <p:ph idx="2" type="pic"/>
          </p:nvPr>
        </p:nvSpPr>
        <p:spPr>
          <a:xfrm>
            <a:off x="0" y="0"/>
            <a:ext cx="14630400" cy="8236915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99"/>
          <p:cNvSpPr txBox="1"/>
          <p:nvPr>
            <p:ph idx="1" type="body"/>
          </p:nvPr>
        </p:nvSpPr>
        <p:spPr>
          <a:xfrm>
            <a:off x="-4" y="4114800"/>
            <a:ext cx="3657605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016"/>
              <a:buNone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62" name="Google Shape;462;p99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99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(4 tall)">
  <p:cSld name="boxes (4 tall)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0"/>
          <p:cNvSpPr txBox="1"/>
          <p:nvPr>
            <p:ph idx="1" type="body"/>
          </p:nvPr>
        </p:nvSpPr>
        <p:spPr>
          <a:xfrm>
            <a:off x="0" y="0"/>
            <a:ext cx="3657600" cy="8236915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016"/>
              <a:buNone/>
              <a:defRPr>
                <a:solidFill>
                  <a:schemeClr val="lt1"/>
                </a:solidFill>
              </a:defRPr>
            </a:lvl1pPr>
            <a:lvl2pPr indent="-37084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–"/>
              <a:defRPr>
                <a:solidFill>
                  <a:schemeClr val="lt1"/>
                </a:solidFill>
              </a:defRPr>
            </a:lvl2pPr>
            <a:lvl3pPr indent="-370839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•"/>
              <a:defRPr>
                <a:solidFill>
                  <a:schemeClr val="lt1"/>
                </a:solidFill>
              </a:defRPr>
            </a:lvl3pPr>
            <a:lvl4pPr indent="-370839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–"/>
              <a:defRPr>
                <a:solidFill>
                  <a:schemeClr val="lt1"/>
                </a:solidFill>
              </a:defRPr>
            </a:lvl4pPr>
            <a:lvl5pPr indent="-370839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66" name="Google Shape;466;p100"/>
          <p:cNvSpPr txBox="1"/>
          <p:nvPr>
            <p:ph idx="2" type="body"/>
          </p:nvPr>
        </p:nvSpPr>
        <p:spPr>
          <a:xfrm>
            <a:off x="3657600" y="0"/>
            <a:ext cx="3657600" cy="8236915"/>
          </a:xfrm>
          <a:prstGeom prst="rect">
            <a:avLst/>
          </a:prstGeom>
          <a:solidFill>
            <a:srgbClr val="054ADA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lt1"/>
                </a:solidFill>
              </a:defRPr>
            </a:lvl1pPr>
            <a:lvl2pPr indent="-37084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–"/>
              <a:defRPr>
                <a:solidFill>
                  <a:schemeClr val="lt1"/>
                </a:solidFill>
              </a:defRPr>
            </a:lvl2pPr>
            <a:lvl3pPr indent="-370839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•"/>
              <a:defRPr>
                <a:solidFill>
                  <a:schemeClr val="lt1"/>
                </a:solidFill>
              </a:defRPr>
            </a:lvl3pPr>
            <a:lvl4pPr indent="-370839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–"/>
              <a:defRPr>
                <a:solidFill>
                  <a:schemeClr val="lt1"/>
                </a:solidFill>
              </a:defRPr>
            </a:lvl4pPr>
            <a:lvl5pPr indent="-370839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67" name="Google Shape;467;p100"/>
          <p:cNvSpPr txBox="1"/>
          <p:nvPr>
            <p:ph idx="3" type="body"/>
          </p:nvPr>
        </p:nvSpPr>
        <p:spPr>
          <a:xfrm>
            <a:off x="7315200" y="0"/>
            <a:ext cx="3657600" cy="82369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dk1"/>
                </a:solidFill>
              </a:defRPr>
            </a:lvl1pPr>
            <a:lvl2pPr indent="-37084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–"/>
              <a:defRPr>
                <a:solidFill>
                  <a:schemeClr val="dk1"/>
                </a:solidFill>
              </a:defRPr>
            </a:lvl2pPr>
            <a:lvl3pPr indent="-370839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  <a:defRPr>
                <a:solidFill>
                  <a:schemeClr val="dk1"/>
                </a:solidFill>
              </a:defRPr>
            </a:lvl3pPr>
            <a:lvl4pPr indent="-370839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–"/>
              <a:defRPr>
                <a:solidFill>
                  <a:schemeClr val="dk1"/>
                </a:solidFill>
              </a:defRPr>
            </a:lvl4pPr>
            <a:lvl5pPr indent="-370839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68" name="Google Shape;468;p100"/>
          <p:cNvSpPr txBox="1"/>
          <p:nvPr>
            <p:ph idx="4" type="body"/>
          </p:nvPr>
        </p:nvSpPr>
        <p:spPr>
          <a:xfrm>
            <a:off x="10972800" y="0"/>
            <a:ext cx="3657600" cy="8236915"/>
          </a:xfrm>
          <a:prstGeom prst="rect">
            <a:avLst/>
          </a:prstGeom>
          <a:solidFill>
            <a:srgbClr val="6EA6FF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2016"/>
              <a:buNone/>
              <a:defRPr>
                <a:solidFill>
                  <a:schemeClr val="dk1"/>
                </a:solidFill>
              </a:defRPr>
            </a:lvl1pPr>
            <a:lvl2pPr indent="-37084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–"/>
              <a:defRPr>
                <a:solidFill>
                  <a:schemeClr val="dk1"/>
                </a:solidFill>
              </a:defRPr>
            </a:lvl2pPr>
            <a:lvl3pPr indent="-370839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  <a:defRPr>
                <a:solidFill>
                  <a:schemeClr val="dk1"/>
                </a:solidFill>
              </a:defRPr>
            </a:lvl3pPr>
            <a:lvl4pPr indent="-370839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–"/>
              <a:defRPr>
                <a:solidFill>
                  <a:schemeClr val="dk1"/>
                </a:solidFill>
              </a:defRPr>
            </a:lvl4pPr>
            <a:lvl5pPr indent="-370839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4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69" name="Google Shape;469;p100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"/>
              <a:buFont typeface="IBM Plex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00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sz="9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1/4), content (3/4)">
  <p:cSld name="title, text (1/4), content (3/4)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1"/>
          <p:cNvSpPr txBox="1"/>
          <p:nvPr>
            <p:ph type="title"/>
          </p:nvPr>
        </p:nvSpPr>
        <p:spPr>
          <a:xfrm>
            <a:off x="336499" y="307239"/>
            <a:ext cx="6627571" cy="12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101"/>
          <p:cNvSpPr txBox="1"/>
          <p:nvPr>
            <p:ph idx="1" type="body"/>
          </p:nvPr>
        </p:nvSpPr>
        <p:spPr>
          <a:xfrm>
            <a:off x="351130" y="1989734"/>
            <a:ext cx="29407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74" name="Google Shape;474;p101"/>
          <p:cNvSpPr txBox="1"/>
          <p:nvPr>
            <p:ph idx="2" type="body"/>
          </p:nvPr>
        </p:nvSpPr>
        <p:spPr>
          <a:xfrm>
            <a:off x="4023360" y="1989734"/>
            <a:ext cx="1024128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75" name="Google Shape;475;p101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101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(1/4), blank (3/4)">
  <p:cSld name="title, text (1/4), blank (3/4)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2"/>
          <p:cNvSpPr txBox="1"/>
          <p:nvPr>
            <p:ph type="title"/>
          </p:nvPr>
        </p:nvSpPr>
        <p:spPr>
          <a:xfrm>
            <a:off x="336499" y="307239"/>
            <a:ext cx="6627571" cy="12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102"/>
          <p:cNvSpPr txBox="1"/>
          <p:nvPr>
            <p:ph idx="1" type="body"/>
          </p:nvPr>
        </p:nvSpPr>
        <p:spPr>
          <a:xfrm>
            <a:off x="351130" y="1989734"/>
            <a:ext cx="29407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80" name="Google Shape;480;p102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102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dark">
  <p:cSld name="End slide_dar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1928" y="3502152"/>
            <a:ext cx="2263140" cy="84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1: title, text (two columns), half-image">
  <p:cSld name="case study 1: title, text (two columns), half-image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3"/>
          <p:cNvSpPr txBox="1"/>
          <p:nvPr>
            <p:ph type="title"/>
          </p:nvPr>
        </p:nvSpPr>
        <p:spPr>
          <a:xfrm>
            <a:off x="336499" y="307239"/>
            <a:ext cx="6627571" cy="12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103"/>
          <p:cNvSpPr txBox="1"/>
          <p:nvPr>
            <p:ph idx="1" type="body"/>
          </p:nvPr>
        </p:nvSpPr>
        <p:spPr>
          <a:xfrm>
            <a:off x="351130" y="1989734"/>
            <a:ext cx="29407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85" name="Google Shape;485;p103"/>
          <p:cNvSpPr txBox="1"/>
          <p:nvPr>
            <p:ph idx="2" type="body"/>
          </p:nvPr>
        </p:nvSpPr>
        <p:spPr>
          <a:xfrm>
            <a:off x="4008730" y="2017933"/>
            <a:ext cx="2940710" cy="5175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86" name="Google Shape;486;p103"/>
          <p:cNvSpPr/>
          <p:nvPr>
            <p:ph idx="3" type="pic"/>
          </p:nvPr>
        </p:nvSpPr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103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103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2: title, text (2/4), quote (2/4)">
  <p:cSld name="case study 2: title, text (2/4), quote (2/4)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4"/>
          <p:cNvSpPr txBox="1"/>
          <p:nvPr>
            <p:ph type="title"/>
          </p:nvPr>
        </p:nvSpPr>
        <p:spPr>
          <a:xfrm>
            <a:off x="336499" y="307239"/>
            <a:ext cx="6627571" cy="12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104"/>
          <p:cNvSpPr txBox="1"/>
          <p:nvPr>
            <p:ph idx="1" type="body"/>
          </p:nvPr>
        </p:nvSpPr>
        <p:spPr>
          <a:xfrm>
            <a:off x="351130" y="1989734"/>
            <a:ext cx="2940710" cy="520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92" name="Google Shape;492;p104"/>
          <p:cNvSpPr txBox="1"/>
          <p:nvPr>
            <p:ph idx="2" type="body"/>
          </p:nvPr>
        </p:nvSpPr>
        <p:spPr>
          <a:xfrm>
            <a:off x="4008730" y="2017933"/>
            <a:ext cx="2940710" cy="5175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93" name="Google Shape;493;p104"/>
          <p:cNvSpPr txBox="1"/>
          <p:nvPr>
            <p:ph idx="3" type="body"/>
          </p:nvPr>
        </p:nvSpPr>
        <p:spPr>
          <a:xfrm>
            <a:off x="7637069" y="1945843"/>
            <a:ext cx="6627571" cy="52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3456"/>
              <a:buNone/>
              <a:defRPr sz="3840"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94" name="Google Shape;494;p104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104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5"/>
          <p:cNvSpPr txBox="1"/>
          <p:nvPr>
            <p:ph idx="1" type="body"/>
          </p:nvPr>
        </p:nvSpPr>
        <p:spPr>
          <a:xfrm>
            <a:off x="351130" y="307239"/>
            <a:ext cx="2940710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162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98" name="Google Shape;498;p105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05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with footer)">
  <p:cSld name="blank (with footer)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6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106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no footer)">
  <p:cSld name="blank (no footer)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8"/>
          <p:cNvSpPr txBox="1"/>
          <p:nvPr>
            <p:ph type="title"/>
          </p:nvPr>
        </p:nvSpPr>
        <p:spPr>
          <a:xfrm>
            <a:off x="336499" y="307239"/>
            <a:ext cx="6612941" cy="12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108"/>
          <p:cNvSpPr txBox="1"/>
          <p:nvPr>
            <p:ph idx="1" type="body"/>
          </p:nvPr>
        </p:nvSpPr>
        <p:spPr>
          <a:xfrm>
            <a:off x="351130" y="2018998"/>
            <a:ext cx="6598310" cy="2095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07" name="Google Shape;507;p108"/>
          <p:cNvSpPr txBox="1"/>
          <p:nvPr>
            <p:ph idx="2" type="body"/>
          </p:nvPr>
        </p:nvSpPr>
        <p:spPr>
          <a:xfrm>
            <a:off x="357854" y="5129115"/>
            <a:ext cx="10249189" cy="20958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864"/>
              <a:buNone/>
              <a:defRPr sz="960"/>
            </a:lvl1pPr>
            <a:lvl2pPr indent="-289560" lvl="1" marL="9144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960"/>
              <a:buChar char="–"/>
              <a:defRPr sz="960"/>
            </a:lvl2pPr>
            <a:lvl3pPr indent="-289560" lvl="2" marL="13716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960"/>
              <a:buChar char="•"/>
              <a:defRPr sz="960"/>
            </a:lvl3pPr>
            <a:lvl4pPr indent="-289560" lvl="3" marL="18288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960"/>
              <a:buChar char="–"/>
              <a:defRPr sz="960"/>
            </a:lvl4pPr>
            <a:lvl5pPr indent="-289560" lvl="4" marL="228600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960"/>
              <a:buChar char="»"/>
              <a:defRPr sz="96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08" name="Google Shape;508;p108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108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 sign-off">
  <p:cSld name="ibm sign-off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9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109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bm sign-off">
  <p:cSld name="1_ibm sign-off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10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110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BM 8-bar logo" id="516" name="Google Shape;516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1527" y="3704988"/>
            <a:ext cx="2067352" cy="81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light">
  <p:cSld name="End slide_light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2690" y="3502152"/>
            <a:ext cx="2261616" cy="84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-Section" showMasterSp="0">
  <p:cSld name="Standard-Sec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/>
          <p:nvPr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rotWithShape="0" algn="t" dir="5400000" dist="381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" name="Google Shape;73;p37"/>
          <p:cNvSpPr/>
          <p:nvPr/>
        </p:nvSpPr>
        <p:spPr>
          <a:xfrm>
            <a:off x="802696" y="2470121"/>
            <a:ext cx="3613345" cy="3237223"/>
          </a:xfrm>
          <a:custGeom>
            <a:rect b="b" l="l" r="r" t="t"/>
            <a:pathLst>
              <a:path extrusionOk="0" h="6871648" w="7670042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" name="Google Shape;74;p37"/>
          <p:cNvSpPr/>
          <p:nvPr/>
        </p:nvSpPr>
        <p:spPr>
          <a:xfrm>
            <a:off x="769942" y="2453743"/>
            <a:ext cx="3626204" cy="3250082"/>
          </a:xfrm>
          <a:custGeom>
            <a:rect b="b" l="l" r="r" t="t"/>
            <a:pathLst>
              <a:path extrusionOk="0" h="6898944" w="7697337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" name="Google Shape;75;p37"/>
          <p:cNvSpPr/>
          <p:nvPr>
            <p:ph idx="2" type="pic"/>
          </p:nvPr>
        </p:nvSpPr>
        <p:spPr>
          <a:xfrm>
            <a:off x="1068233" y="2450225"/>
            <a:ext cx="3029239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76" name="Google Shape;76;p37"/>
          <p:cNvSpPr txBox="1"/>
          <p:nvPr>
            <p:ph type="title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IBM Plex Sans"/>
              <a:buNone/>
              <a:defRPr b="1" sz="288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" type="body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20"/>
              <a:buFont typeface="IBM Plex Sans"/>
              <a:buNone/>
              <a:defRPr sz="132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theme" Target="../theme/theme1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55.xml"/><Relationship Id="rId35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36" Type="http://schemas.openxmlformats.org/officeDocument/2006/relationships/theme" Target="../theme/theme8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7"/>
          <p:cNvGrpSpPr/>
          <p:nvPr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1" name="Google Shape;11;p27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/>
            </a:p>
          </p:txBody>
        </p:sp>
        <p:sp>
          <p:nvSpPr>
            <p:cNvPr id="12" name="Google Shape;12;p27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99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10 January 2024</a:t>
              </a:r>
              <a:endParaRPr b="0" i="0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3" name="Google Shape;13;p27"/>
          <p:cNvSpPr txBox="1"/>
          <p:nvPr/>
        </p:nvSpPr>
        <p:spPr>
          <a:xfrm>
            <a:off x="3886200" y="7900416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/>
          </a:p>
        </p:txBody>
      </p:sp>
      <p:sp>
        <p:nvSpPr>
          <p:cNvPr id="14" name="Google Shape;14;p27"/>
          <p:cNvSpPr txBox="1"/>
          <p:nvPr/>
        </p:nvSpPr>
        <p:spPr>
          <a:xfrm>
            <a:off x="454858" y="7893792"/>
            <a:ext cx="327879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33"/>
          <p:cNvSpPr txBox="1"/>
          <p:nvPr>
            <p:ph idx="1" type="body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" name="Google Shape;56;p33"/>
          <p:cNvSpPr txBox="1"/>
          <p:nvPr/>
        </p:nvSpPr>
        <p:spPr>
          <a:xfrm>
            <a:off x="9338552" y="1264596"/>
            <a:ext cx="3691647" cy="3947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3"/>
          <p:cNvSpPr txBox="1"/>
          <p:nvPr/>
        </p:nvSpPr>
        <p:spPr>
          <a:xfrm>
            <a:off x="9338552" y="1581150"/>
            <a:ext cx="4148848" cy="3402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1"/>
          <p:cNvSpPr txBox="1"/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41"/>
          <p:cNvSpPr txBox="1"/>
          <p:nvPr>
            <p:ph idx="1" type="body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41"/>
          <p:cNvSpPr txBox="1"/>
          <p:nvPr/>
        </p:nvSpPr>
        <p:spPr>
          <a:xfrm>
            <a:off x="9338552" y="1264596"/>
            <a:ext cx="3691647" cy="3947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1"/>
          <p:cNvSpPr txBox="1"/>
          <p:nvPr/>
        </p:nvSpPr>
        <p:spPr>
          <a:xfrm>
            <a:off x="9338552" y="1581150"/>
            <a:ext cx="4148848" cy="3402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9"/>
          <p:cNvSpPr txBox="1"/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49"/>
          <p:cNvSpPr txBox="1"/>
          <p:nvPr>
            <p:ph idx="1" type="body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7" name="Google Shape;127;p49"/>
          <p:cNvSpPr txBox="1"/>
          <p:nvPr/>
        </p:nvSpPr>
        <p:spPr>
          <a:xfrm>
            <a:off x="9338552" y="1264596"/>
            <a:ext cx="3691647" cy="3947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9"/>
          <p:cNvSpPr txBox="1"/>
          <p:nvPr/>
        </p:nvSpPr>
        <p:spPr>
          <a:xfrm>
            <a:off x="9338552" y="1581150"/>
            <a:ext cx="4148848" cy="3402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592">
          <p15:clr>
            <a:srgbClr val="F26B43"/>
          </p15:clr>
        </p15:guide>
        <p15:guide id="2" pos="4607">
          <p15:clr>
            <a:srgbClr val="F26B43"/>
          </p15:clr>
        </p15:guide>
        <p15:guide id="3" orient="horz" pos="2246">
          <p15:clr>
            <a:srgbClr val="F26B43"/>
          </p15:clr>
        </p15:guide>
        <p15:guide id="4" orient="horz" pos="1901">
          <p15:clr>
            <a:srgbClr val="F26B43"/>
          </p15:clr>
        </p15:guide>
        <p15:guide id="5" orient="horz" pos="1555">
          <p15:clr>
            <a:srgbClr val="F26B43"/>
          </p15:clr>
        </p15:guide>
        <p15:guide id="6" orient="horz" pos="1210">
          <p15:clr>
            <a:srgbClr val="F26B43"/>
          </p15:clr>
        </p15:guide>
        <p15:guide id="7" orient="horz" pos="864">
          <p15:clr>
            <a:srgbClr val="F26B43"/>
          </p15:clr>
        </p15:guide>
        <p15:guide id="8" orient="horz" pos="691">
          <p15:clr>
            <a:srgbClr val="F26B43"/>
          </p15:clr>
        </p15:guide>
        <p15:guide id="9" orient="horz" pos="346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938">
          <p15:clr>
            <a:srgbClr val="F26B43"/>
          </p15:clr>
        </p15:guide>
        <p15:guide id="12" orient="horz" pos="3283">
          <p15:clr>
            <a:srgbClr val="F26B43"/>
          </p15:clr>
        </p15:guide>
        <p15:guide id="13" orient="horz" pos="3629">
          <p15:clr>
            <a:srgbClr val="F26B43"/>
          </p15:clr>
        </p15:guide>
        <p15:guide id="14" orient="horz" pos="3974">
          <p15:clr>
            <a:srgbClr val="F26B43"/>
          </p15:clr>
        </p15:guide>
        <p15:guide id="15" orient="horz" pos="4470">
          <p15:clr>
            <a:srgbClr val="F26B43"/>
          </p15:clr>
        </p15:guide>
        <p15:guide id="16" orient="horz" pos="4666">
          <p15:clr>
            <a:srgbClr val="F26B43"/>
          </p15:clr>
        </p15:guide>
        <p15:guide id="17" orient="horz" pos="4838">
          <p15:clr>
            <a:srgbClr val="F26B43"/>
          </p15:clr>
        </p15:guide>
        <p15:guide id="18" pos="4261">
          <p15:clr>
            <a:srgbClr val="F26B43"/>
          </p15:clr>
        </p15:guide>
        <p15:guide id="19" pos="3916">
          <p15:clr>
            <a:srgbClr val="F26B43"/>
          </p15:clr>
        </p15:guide>
        <p15:guide id="20" pos="3570">
          <p15:clr>
            <a:srgbClr val="F26B43"/>
          </p15:clr>
        </p15:guide>
        <p15:guide id="21" pos="3224">
          <p15:clr>
            <a:srgbClr val="F26B43"/>
          </p15:clr>
        </p15:guide>
        <p15:guide id="22" pos="2879">
          <p15:clr>
            <a:srgbClr val="F26B43"/>
          </p15:clr>
        </p15:guide>
        <p15:guide id="23" pos="2533">
          <p15:clr>
            <a:srgbClr val="F26B43"/>
          </p15:clr>
        </p15:guide>
        <p15:guide id="24" pos="2188">
          <p15:clr>
            <a:srgbClr val="F26B43"/>
          </p15:clr>
        </p15:guide>
        <p15:guide id="25" pos="1842">
          <p15:clr>
            <a:srgbClr val="F26B43"/>
          </p15:clr>
        </p15:guide>
        <p15:guide id="26" pos="1496">
          <p15:clr>
            <a:srgbClr val="F26B43"/>
          </p15:clr>
        </p15:guide>
        <p15:guide id="27" pos="1151">
          <p15:clr>
            <a:srgbClr val="F26B43"/>
          </p15:clr>
        </p15:guide>
        <p15:guide id="28" pos="689">
          <p15:clr>
            <a:srgbClr val="F26B43"/>
          </p15:clr>
        </p15:guide>
        <p15:guide id="29" pos="460">
          <p15:clr>
            <a:srgbClr val="F26B43"/>
          </p15:clr>
        </p15:guide>
        <p15:guide id="30" pos="4952">
          <p15:clr>
            <a:srgbClr val="F26B43"/>
          </p15:clr>
        </p15:guide>
        <p15:guide id="31" pos="5298">
          <p15:clr>
            <a:srgbClr val="F26B43"/>
          </p15:clr>
        </p15:guide>
        <p15:guide id="32" pos="5644">
          <p15:clr>
            <a:srgbClr val="F26B43"/>
          </p15:clr>
        </p15:guide>
        <p15:guide id="33" pos="5989">
          <p15:clr>
            <a:srgbClr val="F26B43"/>
          </p15:clr>
        </p15:guide>
        <p15:guide id="34" pos="6335">
          <p15:clr>
            <a:srgbClr val="F26B43"/>
          </p15:clr>
        </p15:guide>
        <p15:guide id="35" pos="6680">
          <p15:clr>
            <a:srgbClr val="F26B43"/>
          </p15:clr>
        </p15:guide>
        <p15:guide id="36" pos="7026">
          <p15:clr>
            <a:srgbClr val="F26B43"/>
          </p15:clr>
        </p15:guide>
        <p15:guide id="37" pos="7372">
          <p15:clr>
            <a:srgbClr val="F26B43"/>
          </p15:clr>
        </p15:guide>
        <p15:guide id="38" pos="7717">
          <p15:clr>
            <a:srgbClr val="F26B43"/>
          </p15:clr>
        </p15:guide>
        <p15:guide id="39" pos="8063">
          <p15:clr>
            <a:srgbClr val="F26B43"/>
          </p15:clr>
        </p15:guide>
        <p15:guide id="40" pos="8527">
          <p15:clr>
            <a:srgbClr val="F26B43"/>
          </p15:clr>
        </p15:guide>
        <p15:guide id="41" pos="8754">
          <p15:clr>
            <a:srgbClr val="F26B43"/>
          </p15:clr>
        </p15:guide>
        <p15:guide id="42" pos="9214">
          <p15:clr>
            <a:srgbClr val="F26B43"/>
          </p15:clr>
        </p15:guide>
        <p15:guide id="43" orient="horz" pos="5184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9"/>
          <p:cNvGrpSpPr/>
          <p:nvPr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53" name="Google Shape;253;p69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9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b="0" i="0" lang="en-US" sz="4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0" i="0" lang="en-US" sz="79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2019 IBM Corporation</a:t>
              </a:r>
              <a:r>
                <a:rPr b="0" i="0" lang="en-US" sz="79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      </a:t>
              </a:r>
              <a:r>
                <a:rPr b="0" i="0" lang="en-US" sz="79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/>
            </a:p>
          </p:txBody>
        </p:sp>
        <p:sp>
          <p:nvSpPr>
            <p:cNvPr id="254" name="Google Shape;254;p69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99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10 January 2024</a:t>
              </a:r>
              <a:endParaRPr b="0" i="0" sz="799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55" name="Google Shape;255;p69"/>
          <p:cNvSpPr txBox="1"/>
          <p:nvPr/>
        </p:nvSpPr>
        <p:spPr>
          <a:xfrm>
            <a:off x="3886200" y="7900416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/>
          </a:p>
        </p:txBody>
      </p:sp>
      <p:sp>
        <p:nvSpPr>
          <p:cNvPr id="256" name="Google Shape;256;p69"/>
          <p:cNvSpPr txBox="1"/>
          <p:nvPr/>
        </p:nvSpPr>
        <p:spPr>
          <a:xfrm>
            <a:off x="454858" y="7893792"/>
            <a:ext cx="327879" cy="21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b="0" i="0"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 txBox="1"/>
          <p:nvPr>
            <p:ph type="title"/>
          </p:nvPr>
        </p:nvSpPr>
        <p:spPr>
          <a:xfrm>
            <a:off x="336499" y="307239"/>
            <a:ext cx="6627571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4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52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52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52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52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52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52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52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52" u="none" cap="none" strike="noStrike">
                <a:solidFill>
                  <a:srgbClr val="1919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6" name="Google Shape;286;p75"/>
          <p:cNvSpPr txBox="1"/>
          <p:nvPr>
            <p:ph idx="1" type="body"/>
          </p:nvPr>
        </p:nvSpPr>
        <p:spPr>
          <a:xfrm>
            <a:off x="7679511" y="307239"/>
            <a:ext cx="6598310" cy="6871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6D6E70"/>
              </a:buClr>
              <a:buSzPts val="2016"/>
              <a:buFont typeface="IBM Plex Sans"/>
              <a:buNone/>
              <a:defRPr b="0" i="0" sz="224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IBM Plex Sans"/>
              <a:buChar char="–"/>
              <a:defRPr b="0" i="0" sz="224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70839" lvl="2" marL="13716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Char char="•"/>
              <a:defRPr b="0" i="0" sz="224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70839" lvl="3" marL="18288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IBM Plex Sans"/>
              <a:buChar char="–"/>
              <a:defRPr b="0" i="0" sz="224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70839" lvl="4" marL="22860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IBM Plex Sans"/>
              <a:buChar char="»"/>
              <a:defRPr b="0" i="0" sz="224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57504" lvl="5" marL="2743200" marR="0" rtl="0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30"/>
              <a:buFont typeface="IBM Plex Sans"/>
              <a:buChar char="»"/>
              <a:defRPr b="0" i="0" sz="202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57504" lvl="6" marL="3200400" marR="0" rtl="0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30"/>
              <a:buFont typeface="IBM Plex Sans"/>
              <a:buChar char="»"/>
              <a:defRPr b="0" i="0" sz="202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57504" lvl="7" marL="3657600" marR="0" rtl="0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30"/>
              <a:buFont typeface="IBM Plex Sans"/>
              <a:buChar char="»"/>
              <a:defRPr b="0" i="0" sz="202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57504" lvl="8" marL="4114800" marR="0" rtl="0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30"/>
              <a:buFont typeface="IBM Plex Sans"/>
              <a:buChar char="»"/>
              <a:defRPr b="0" i="0" sz="2029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75"/>
          <p:cNvSpPr txBox="1"/>
          <p:nvPr>
            <p:ph idx="11" type="ftr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"/>
              <a:buFont typeface="IBM Plex Sans"/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6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p75"/>
          <p:cNvSpPr txBox="1"/>
          <p:nvPr>
            <p:ph idx="12" type="sldNum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spcBef>
                <a:spcPts val="0"/>
              </a:spcBef>
              <a:buNone/>
              <a:defRPr sz="9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9" name="Google Shape;289;p75"/>
          <p:cNvGrpSpPr/>
          <p:nvPr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290" name="Google Shape;290;p75"/>
            <p:cNvGrpSpPr/>
            <p:nvPr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291" name="Google Shape;291;p75"/>
              <p:cNvCxnSpPr/>
              <p:nvPr/>
            </p:nvCxnSpPr>
            <p:spPr>
              <a:xfrm rot="-5400000">
                <a:off x="182880" y="-647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75"/>
              <p:cNvCxnSpPr/>
              <p:nvPr/>
            </p:nvCxnSpPr>
            <p:spPr>
              <a:xfrm rot="-5400000">
                <a:off x="2011679" y="-647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75"/>
              <p:cNvCxnSpPr/>
              <p:nvPr/>
            </p:nvCxnSpPr>
            <p:spPr>
              <a:xfrm rot="-5400000">
                <a:off x="2240280" y="-647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4" name="Google Shape;294;p75"/>
              <p:cNvCxnSpPr/>
              <p:nvPr/>
            </p:nvCxnSpPr>
            <p:spPr>
              <a:xfrm rot="-5400000">
                <a:off x="2468880" y="-647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5" name="Google Shape;295;p75"/>
              <p:cNvCxnSpPr/>
              <p:nvPr/>
            </p:nvCxnSpPr>
            <p:spPr>
              <a:xfrm rot="-5400000">
                <a:off x="4297680" y="-647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75"/>
              <p:cNvCxnSpPr/>
              <p:nvPr/>
            </p:nvCxnSpPr>
            <p:spPr>
              <a:xfrm rot="-5400000">
                <a:off x="4526280" y="-647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75"/>
              <p:cNvCxnSpPr/>
              <p:nvPr/>
            </p:nvCxnSpPr>
            <p:spPr>
              <a:xfrm rot="-5400000">
                <a:off x="4754880" y="-647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75"/>
              <p:cNvCxnSpPr/>
              <p:nvPr/>
            </p:nvCxnSpPr>
            <p:spPr>
              <a:xfrm rot="-5400000">
                <a:off x="6583680" y="-647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75"/>
              <p:cNvCxnSpPr/>
              <p:nvPr/>
            </p:nvCxnSpPr>
            <p:spPr>
              <a:xfrm rot="-5400000">
                <a:off x="6812280" y="-647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0" name="Google Shape;300;p75"/>
              <p:cNvCxnSpPr/>
              <p:nvPr/>
            </p:nvCxnSpPr>
            <p:spPr>
              <a:xfrm rot="-5400000">
                <a:off x="7040880" y="-647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p75"/>
              <p:cNvCxnSpPr/>
              <p:nvPr/>
            </p:nvCxnSpPr>
            <p:spPr>
              <a:xfrm rot="-5400000">
                <a:off x="8869612" y="-647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02" name="Google Shape;302;p75"/>
            <p:cNvGrpSpPr/>
            <p:nvPr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303" name="Google Shape;303;p75"/>
              <p:cNvCxnSpPr/>
              <p:nvPr/>
            </p:nvCxnSpPr>
            <p:spPr>
              <a:xfrm rot="-5400000">
                <a:off x="182880" y="52082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4" name="Google Shape;304;p75"/>
              <p:cNvCxnSpPr/>
              <p:nvPr/>
            </p:nvCxnSpPr>
            <p:spPr>
              <a:xfrm rot="-5400000">
                <a:off x="2011680" y="52082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5" name="Google Shape;305;p75"/>
              <p:cNvCxnSpPr/>
              <p:nvPr/>
            </p:nvCxnSpPr>
            <p:spPr>
              <a:xfrm rot="-5400000">
                <a:off x="2240280" y="52082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75"/>
              <p:cNvCxnSpPr/>
              <p:nvPr/>
            </p:nvCxnSpPr>
            <p:spPr>
              <a:xfrm rot="-5400000">
                <a:off x="2468880" y="52082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75"/>
              <p:cNvCxnSpPr/>
              <p:nvPr/>
            </p:nvCxnSpPr>
            <p:spPr>
              <a:xfrm rot="-5400000">
                <a:off x="4297680" y="52082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75"/>
              <p:cNvCxnSpPr/>
              <p:nvPr/>
            </p:nvCxnSpPr>
            <p:spPr>
              <a:xfrm rot="-5400000">
                <a:off x="4526280" y="52082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75"/>
              <p:cNvCxnSpPr/>
              <p:nvPr/>
            </p:nvCxnSpPr>
            <p:spPr>
              <a:xfrm rot="-5400000">
                <a:off x="4754880" y="52082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75"/>
              <p:cNvCxnSpPr/>
              <p:nvPr/>
            </p:nvCxnSpPr>
            <p:spPr>
              <a:xfrm rot="-5400000">
                <a:off x="6583680" y="52082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1" name="Google Shape;311;p75"/>
              <p:cNvCxnSpPr/>
              <p:nvPr/>
            </p:nvCxnSpPr>
            <p:spPr>
              <a:xfrm rot="-5400000">
                <a:off x="6812280" y="52082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2" name="Google Shape;312;p75"/>
              <p:cNvCxnSpPr/>
              <p:nvPr/>
            </p:nvCxnSpPr>
            <p:spPr>
              <a:xfrm rot="-5400000">
                <a:off x="7040880" y="52082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3" name="Google Shape;313;p75"/>
              <p:cNvCxnSpPr/>
              <p:nvPr/>
            </p:nvCxnSpPr>
            <p:spPr>
              <a:xfrm rot="-5400000">
                <a:off x="8869612" y="5208270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14" name="Google Shape;314;p75"/>
            <p:cNvGrpSpPr/>
            <p:nvPr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315" name="Google Shape;315;p75"/>
              <p:cNvCxnSpPr/>
              <p:nvPr/>
            </p:nvCxnSpPr>
            <p:spPr>
              <a:xfrm rot="10800000">
                <a:off x="-109730" y="639699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6" name="Google Shape;316;p75"/>
              <p:cNvCxnSpPr/>
              <p:nvPr/>
            </p:nvCxnSpPr>
            <p:spPr>
              <a:xfrm rot="10800000">
                <a:off x="-109730" y="1286129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75"/>
              <p:cNvCxnSpPr/>
              <p:nvPr/>
            </p:nvCxnSpPr>
            <p:spPr>
              <a:xfrm rot="10800000">
                <a:off x="-109730" y="192938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8" name="Google Shape;318;p75"/>
              <p:cNvCxnSpPr/>
              <p:nvPr/>
            </p:nvCxnSpPr>
            <p:spPr>
              <a:xfrm rot="10800000">
                <a:off x="-109730" y="2567815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p75"/>
              <p:cNvCxnSpPr/>
              <p:nvPr/>
            </p:nvCxnSpPr>
            <p:spPr>
              <a:xfrm rot="10800000">
                <a:off x="-109730" y="320954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p75"/>
              <p:cNvCxnSpPr/>
              <p:nvPr/>
            </p:nvCxnSpPr>
            <p:spPr>
              <a:xfrm rot="10800000">
                <a:off x="-109730" y="384962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1" name="Google Shape;321;p75"/>
              <p:cNvCxnSpPr/>
              <p:nvPr/>
            </p:nvCxnSpPr>
            <p:spPr>
              <a:xfrm rot="10800000">
                <a:off x="-109730" y="4491101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2" name="Google Shape;322;p75"/>
              <p:cNvCxnSpPr/>
              <p:nvPr/>
            </p:nvCxnSpPr>
            <p:spPr>
              <a:xfrm rot="10800000">
                <a:off x="-109730" y="23139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3" name="Google Shape;323;p75"/>
              <p:cNvCxnSpPr/>
              <p:nvPr/>
            </p:nvCxnSpPr>
            <p:spPr>
              <a:xfrm rot="10800000">
                <a:off x="-109730" y="4911725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24" name="Google Shape;324;p75"/>
            <p:cNvGrpSpPr/>
            <p:nvPr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325" name="Google Shape;325;p75"/>
              <p:cNvCxnSpPr/>
              <p:nvPr/>
            </p:nvCxnSpPr>
            <p:spPr>
              <a:xfrm rot="10800000">
                <a:off x="9163050" y="639699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p75"/>
              <p:cNvCxnSpPr/>
              <p:nvPr/>
            </p:nvCxnSpPr>
            <p:spPr>
              <a:xfrm rot="10800000">
                <a:off x="9163050" y="1286129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p75"/>
              <p:cNvCxnSpPr/>
              <p:nvPr/>
            </p:nvCxnSpPr>
            <p:spPr>
              <a:xfrm rot="10800000">
                <a:off x="9163050" y="192938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8" name="Google Shape;328;p75"/>
              <p:cNvCxnSpPr/>
              <p:nvPr/>
            </p:nvCxnSpPr>
            <p:spPr>
              <a:xfrm rot="10800000">
                <a:off x="9163050" y="2567815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75"/>
              <p:cNvCxnSpPr/>
              <p:nvPr/>
            </p:nvCxnSpPr>
            <p:spPr>
              <a:xfrm rot="10800000">
                <a:off x="9163050" y="320954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75"/>
              <p:cNvCxnSpPr/>
              <p:nvPr/>
            </p:nvCxnSpPr>
            <p:spPr>
              <a:xfrm rot="10800000">
                <a:off x="9163050" y="384962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75"/>
              <p:cNvCxnSpPr/>
              <p:nvPr/>
            </p:nvCxnSpPr>
            <p:spPr>
              <a:xfrm rot="10800000">
                <a:off x="9163050" y="4491101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2" name="Google Shape;332;p75"/>
              <p:cNvCxnSpPr/>
              <p:nvPr/>
            </p:nvCxnSpPr>
            <p:spPr>
              <a:xfrm rot="10800000">
                <a:off x="9163050" y="231394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75"/>
              <p:cNvCxnSpPr/>
              <p:nvPr/>
            </p:nvCxnSpPr>
            <p:spPr>
              <a:xfrm rot="10800000">
                <a:off x="9163050" y="4911725"/>
                <a:ext cx="9144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28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04">
          <p15:clr>
            <a:srgbClr val="F26B43"/>
          </p15:clr>
        </p15:guide>
        <p15:guide id="16" orient="horz" pos="808">
          <p15:clr>
            <a:srgbClr val="F26B43"/>
          </p15:clr>
        </p15:guide>
        <p15:guide id="17" orient="horz" pos="1618">
          <p15:clr>
            <a:srgbClr val="F26B43"/>
          </p15:clr>
        </p15:guide>
        <p15:guide id="18" orient="horz" pos="1214">
          <p15:clr>
            <a:srgbClr val="F26B43"/>
          </p15:clr>
        </p15:guide>
        <p15:guide id="19" orient="horz" pos="2022">
          <p15:clr>
            <a:srgbClr val="F26B43"/>
          </p15:clr>
        </p15:guide>
        <p15:guide id="20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FA7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"/>
          <p:cNvSpPr txBox="1"/>
          <p:nvPr>
            <p:ph type="title"/>
          </p:nvPr>
        </p:nvSpPr>
        <p:spPr>
          <a:xfrm>
            <a:off x="4114800" y="488852"/>
            <a:ext cx="68580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lang="en-US">
                <a:solidFill>
                  <a:schemeClr val="lt2"/>
                </a:solidFill>
              </a:rPr>
              <a:t>IBM CICD SERVICE OFFERING</a:t>
            </a:r>
            <a:br>
              <a:rPr lang="en-US">
                <a:solidFill>
                  <a:schemeClr val="lt2"/>
                </a:solidFill>
              </a:rPr>
            </a:br>
            <a:br>
              <a:rPr lang="en-US">
                <a:solidFill>
                  <a:schemeClr val="lt2"/>
                </a:solidFill>
              </a:rPr>
            </a:br>
            <a:r>
              <a:rPr b="0" lang="en-US" sz="2400">
                <a:solidFill>
                  <a:schemeClr val="lt2"/>
                </a:solidFill>
              </a:rPr>
              <a:t>An introduction to Infrastructure &amp; Monitoring  service for Customs</a:t>
            </a:r>
            <a:endParaRPr b="0">
              <a:solidFill>
                <a:schemeClr val="lt2"/>
              </a:solidFill>
            </a:endParaRPr>
          </a:p>
        </p:txBody>
      </p:sp>
      <p:sp>
        <p:nvSpPr>
          <p:cNvPr id="523" name="Google Shape;523;p1"/>
          <p:cNvSpPr txBox="1"/>
          <p:nvPr/>
        </p:nvSpPr>
        <p:spPr>
          <a:xfrm>
            <a:off x="4111882" y="6172200"/>
            <a:ext cx="731520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Jose Wang </a:t>
            </a: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| Consultant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</a:pPr>
            <a:r>
              <a:rPr b="0" i="0" lang="en-US" sz="2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Taiwan | Dec 29, 2023</a:t>
            </a:r>
            <a:endParaRPr/>
          </a:p>
        </p:txBody>
      </p:sp>
      <p:sp>
        <p:nvSpPr>
          <p:cNvPr id="524" name="Google Shape;524;p1"/>
          <p:cNvSpPr txBox="1"/>
          <p:nvPr/>
        </p:nvSpPr>
        <p:spPr>
          <a:xfrm>
            <a:off x="8478982" y="32142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Harbor Project管理</a:t>
            </a:r>
            <a:endParaRPr/>
          </a:p>
        </p:txBody>
      </p:sp>
      <p:sp>
        <p:nvSpPr>
          <p:cNvPr id="781" name="Google Shape;781;p10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b="1" sz="96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Project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788" name="Google Shape;788;p11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89" name="Google Shape;789;p11"/>
          <p:cNvSpPr txBox="1"/>
          <p:nvPr/>
        </p:nvSpPr>
        <p:spPr>
          <a:xfrm>
            <a:off x="2971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Project存取權限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公開: 不須登入即可上傳/下載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私人: 須將一般使用者加入Member才可以瀏覽，一般設定為私人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member權限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專案管理員(Project Admin): 所有管理權限、新增/刪除Member、查看/上傳/下載/刪除Image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專案維護者(Maintainer): 查看Member、查看/上傳/下載/刪除Image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開發人員(Developer): 通常為最低配置，查看Member、查看/上傳/下載Image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訪客(Guest): 僅查看/下載Image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受限制的訪客(Limited Guest): 查看/下載Image，不能查看member、log</a:t>
            </a:r>
            <a:endParaRPr/>
          </a:p>
        </p:txBody>
      </p:sp>
      <p:sp>
        <p:nvSpPr>
          <p:cNvPr id="790" name="Google Shape;790;p11"/>
          <p:cNvSpPr txBox="1"/>
          <p:nvPr/>
        </p:nvSpPr>
        <p:spPr>
          <a:xfrm>
            <a:off x="1188720" y="7315200"/>
            <a:ext cx="1042416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 https://goharbor.io/docs/1.10/administration/managing-users/user-permissions-by-role/#project-members-permissions</a:t>
            </a:r>
            <a:endParaRPr i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建立 Project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797" name="Google Shape;797;p1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98" name="Google Shape;798;p12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點擊”新增專案”</a:t>
            </a:r>
            <a:endParaRPr/>
          </a:p>
        </p:txBody>
      </p:sp>
      <p:pic>
        <p:nvPicPr>
          <p:cNvPr id="799" name="Google Shape;79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9087" y="2286000"/>
            <a:ext cx="9812226" cy="548056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2"/>
          <p:cNvSpPr/>
          <p:nvPr/>
        </p:nvSpPr>
        <p:spPr>
          <a:xfrm>
            <a:off x="4251960" y="4160520"/>
            <a:ext cx="914400" cy="4572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建立 Project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807" name="Google Shape;807;p1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08" name="Google Shape;808;p13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填寫專案名稱，存取權限建議不公開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09" name="Google Shape;8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211" y="2644467"/>
            <a:ext cx="5595978" cy="401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 Project member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816" name="Google Shape;816;p1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17" name="Google Shape;817;p14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在Project的成員(Member)頁簽，點擊”+使用者”</a:t>
            </a:r>
            <a:endParaRPr/>
          </a:p>
        </p:txBody>
      </p:sp>
      <p:pic>
        <p:nvPicPr>
          <p:cNvPr id="818" name="Google Shape;8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880" y="2331720"/>
            <a:ext cx="9692640" cy="5413768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4"/>
          <p:cNvSpPr/>
          <p:nvPr/>
        </p:nvSpPr>
        <p:spPr>
          <a:xfrm>
            <a:off x="5166360" y="3886200"/>
            <a:ext cx="365760" cy="2743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0" name="Google Shape;820;p14"/>
          <p:cNvSpPr/>
          <p:nvPr/>
        </p:nvSpPr>
        <p:spPr>
          <a:xfrm>
            <a:off x="4297680" y="4343400"/>
            <a:ext cx="777240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 Project member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827" name="Google Shape;827;p1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28" name="Google Shape;828;p15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填寫成員名稱與角色權限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29" name="Google Shape;8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880360"/>
            <a:ext cx="5610266" cy="3786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 Project member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836" name="Google Shape;836;p1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37" name="Google Shape;837;p16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勾選使用者後點操作可修改角色權限或刪除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38" name="Google Shape;83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160" y="2331720"/>
            <a:ext cx="9784080" cy="546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7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Harbor Robot Accounts</a:t>
            </a:r>
            <a:endParaRPr sz="4400"/>
          </a:p>
        </p:txBody>
      </p:sp>
      <p:sp>
        <p:nvSpPr>
          <p:cNvPr id="844" name="Google Shape;844;p17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b="1" sz="96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Robot Account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851" name="Google Shape;851;p1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52" name="Google Shape;852;p18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此功能通常是提供一個帳號給自動化程式使用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無法登錄 Harbor 介面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只能使用 Docker 執行操作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建立 Robot Account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859" name="Google Shape;859;p1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60" name="Google Shape;860;p19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點擊”添加機器人帳戶”新增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61" name="Google Shape;8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9226" y="2286000"/>
            <a:ext cx="9851948" cy="550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"/>
          <p:cNvSpPr txBox="1"/>
          <p:nvPr/>
        </p:nvSpPr>
        <p:spPr>
          <a:xfrm>
            <a:off x="1188721" y="548640"/>
            <a:ext cx="4343400" cy="5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2FA7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30" name="Google Shape;530;p2"/>
          <p:cNvGrpSpPr/>
          <p:nvPr/>
        </p:nvGrpSpPr>
        <p:grpSpPr>
          <a:xfrm>
            <a:off x="3520440" y="1828800"/>
            <a:ext cx="4389118" cy="1107996"/>
            <a:chOff x="1746229" y="1752978"/>
            <a:chExt cx="5852161" cy="1477329"/>
          </a:xfrm>
        </p:grpSpPr>
        <p:sp>
          <p:nvSpPr>
            <p:cNvPr id="531" name="Google Shape;531;p2"/>
            <p:cNvSpPr txBox="1"/>
            <p:nvPr/>
          </p:nvSpPr>
          <p:spPr>
            <a:xfrm>
              <a:off x="1746229" y="1752978"/>
              <a:ext cx="1163799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32" name="Google Shape;532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 使用者管理</a:t>
              </a:r>
              <a:endParaRPr/>
            </a:p>
          </p:txBody>
        </p:sp>
      </p:grpSp>
      <p:grpSp>
        <p:nvGrpSpPr>
          <p:cNvPr id="533" name="Google Shape;533;p2"/>
          <p:cNvGrpSpPr/>
          <p:nvPr/>
        </p:nvGrpSpPr>
        <p:grpSpPr>
          <a:xfrm>
            <a:off x="3520440" y="2955976"/>
            <a:ext cx="4389118" cy="1107996"/>
            <a:chOff x="1746229" y="1752978"/>
            <a:chExt cx="5852161" cy="1477329"/>
          </a:xfrm>
        </p:grpSpPr>
        <p:sp>
          <p:nvSpPr>
            <p:cNvPr id="534" name="Google Shape;534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35" name="Google Shape;535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 Project管理</a:t>
              </a:r>
              <a:endParaRPr/>
            </a:p>
          </p:txBody>
        </p:sp>
      </p:grpSp>
      <p:grpSp>
        <p:nvGrpSpPr>
          <p:cNvPr id="536" name="Google Shape;536;p2"/>
          <p:cNvGrpSpPr/>
          <p:nvPr/>
        </p:nvGrpSpPr>
        <p:grpSpPr>
          <a:xfrm>
            <a:off x="3520440" y="4083152"/>
            <a:ext cx="5212080" cy="1107996"/>
            <a:chOff x="1746229" y="1752978"/>
            <a:chExt cx="6949444" cy="1477329"/>
          </a:xfrm>
        </p:grpSpPr>
        <p:sp>
          <p:nvSpPr>
            <p:cNvPr id="537" name="Google Shape;537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03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38" name="Google Shape;538;p2"/>
            <p:cNvSpPr txBox="1"/>
            <p:nvPr/>
          </p:nvSpPr>
          <p:spPr>
            <a:xfrm>
              <a:off x="2538709" y="2362577"/>
              <a:ext cx="6156964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Harbor Robot Accounts</a:t>
              </a:r>
              <a:endParaRPr b="1" i="0" sz="2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539" name="Google Shape;539;p2"/>
          <p:cNvGrpSpPr/>
          <p:nvPr/>
        </p:nvGrpSpPr>
        <p:grpSpPr>
          <a:xfrm>
            <a:off x="3520440" y="5210328"/>
            <a:ext cx="4389118" cy="1107996"/>
            <a:chOff x="1746229" y="1752978"/>
            <a:chExt cx="5852161" cy="1477329"/>
          </a:xfrm>
        </p:grpSpPr>
        <p:sp>
          <p:nvSpPr>
            <p:cNvPr id="540" name="Google Shape;540;p2"/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BFBFBF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b="0" i="0" sz="7200" u="none" cap="none" strike="noStrike">
                <a:solidFill>
                  <a:srgbClr val="BFBFB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41" name="Google Shape;541;p2"/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2092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Podman &amp; Jenkins</a:t>
              </a:r>
              <a:endParaRPr b="1" i="0" sz="2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0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建立 Robot Account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868" name="Google Shape;868;p20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69" name="Google Shape;869;p20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設定名稱、限制使用時間與權限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70" name="Google Shape;8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5232" y="2240280"/>
            <a:ext cx="6859936" cy="556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1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Podman &amp; Jenkins</a:t>
            </a:r>
            <a:endParaRPr sz="4400"/>
          </a:p>
        </p:txBody>
      </p:sp>
      <p:sp>
        <p:nvSpPr>
          <p:cNvPr id="876" name="Google Shape;876;p21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b="1" sz="96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2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Container introduction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883" name="Google Shape;883;p22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84" name="Google Shape;884;p22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輕量級虛擬化技術： 容器是一種輕量級虛擬化技術，它允許應用程序和它們的依賴項在一個隔離的環境中運行，而不影響主機系統。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可攜性更高：在 Container 中執行的應用程式可輕鬆部署到多個不同的作業系統和硬體平台。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資源效能： 由於容器共享主機內核和資源，相較於傳統虛擬機器（VM），容器的啟動和運行成本更低。這允許在同一主機上運行更多的應用程序實例。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85" name="Google Shape;8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53" y="4754880"/>
            <a:ext cx="7615293" cy="2876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3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Podman基本指令</a:t>
            </a:r>
            <a:endParaRPr/>
          </a:p>
        </p:txBody>
      </p:sp>
      <p:sp>
        <p:nvSpPr>
          <p:cNvPr id="892" name="Google Shape;892;p2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893" name="Google Shape;893;p23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建立容器：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列出容器：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列出鏡像：</a:t>
            </a:r>
            <a:endParaRPr/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下載鏡像：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上傳鏡像：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4" name="Google Shape;894;p23"/>
          <p:cNvSpPr/>
          <p:nvPr/>
        </p:nvSpPr>
        <p:spPr>
          <a:xfrm>
            <a:off x="1856935" y="2203548"/>
            <a:ext cx="11338560" cy="5029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podman run [OPTIONS] IMAGE [COMMAND] [ARG...]</a:t>
            </a:r>
            <a:endParaRPr/>
          </a:p>
        </p:txBody>
      </p:sp>
      <p:sp>
        <p:nvSpPr>
          <p:cNvPr id="895" name="Google Shape;895;p23"/>
          <p:cNvSpPr/>
          <p:nvPr/>
        </p:nvSpPr>
        <p:spPr>
          <a:xfrm>
            <a:off x="1856935" y="3246120"/>
            <a:ext cx="11338560" cy="5029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podman ps</a:t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6" name="Google Shape;896;p23"/>
          <p:cNvSpPr/>
          <p:nvPr/>
        </p:nvSpPr>
        <p:spPr>
          <a:xfrm>
            <a:off x="1856935" y="4243363"/>
            <a:ext cx="11338560" cy="5029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podman images</a:t>
            </a:r>
            <a:endParaRPr/>
          </a:p>
        </p:txBody>
      </p:sp>
      <p:sp>
        <p:nvSpPr>
          <p:cNvPr id="897" name="Google Shape;897;p23"/>
          <p:cNvSpPr/>
          <p:nvPr/>
        </p:nvSpPr>
        <p:spPr>
          <a:xfrm>
            <a:off x="1856935" y="5271673"/>
            <a:ext cx="11338560" cy="5029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podman pull IMAGE</a:t>
            </a:r>
            <a:endParaRPr/>
          </a:p>
        </p:txBody>
      </p:sp>
      <p:sp>
        <p:nvSpPr>
          <p:cNvPr id="898" name="Google Shape;898;p23"/>
          <p:cNvSpPr/>
          <p:nvPr/>
        </p:nvSpPr>
        <p:spPr>
          <a:xfrm>
            <a:off x="1856935" y="6299983"/>
            <a:ext cx="11338560" cy="5029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podman push IMAGE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2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Podman基本指令</a:t>
            </a:r>
            <a:endParaRPr/>
          </a:p>
        </p:txBody>
      </p:sp>
      <p:sp>
        <p:nvSpPr>
          <p:cNvPr id="905" name="Google Shape;905;p2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906" name="Google Shape;906;p24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停止容器：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刪除容器：</a:t>
            </a:r>
            <a:endParaRPr/>
          </a:p>
          <a:p>
            <a:pPr indent="0" lvl="1" marL="54864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建置鏡像：</a:t>
            </a:r>
            <a:endParaRPr/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7" name="Google Shape;907;p24"/>
          <p:cNvSpPr/>
          <p:nvPr/>
        </p:nvSpPr>
        <p:spPr>
          <a:xfrm>
            <a:off x="1856935" y="2203548"/>
            <a:ext cx="11338560" cy="5029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podman stop [OPTIONS] CONTAINER</a:t>
            </a:r>
            <a:endParaRPr/>
          </a:p>
        </p:txBody>
      </p:sp>
      <p:sp>
        <p:nvSpPr>
          <p:cNvPr id="908" name="Google Shape;908;p24"/>
          <p:cNvSpPr/>
          <p:nvPr/>
        </p:nvSpPr>
        <p:spPr>
          <a:xfrm>
            <a:off x="1856935" y="3246120"/>
            <a:ext cx="11338560" cy="5029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podman rm [OPTIONS] CONTAINER</a:t>
            </a:r>
            <a:endParaRPr/>
          </a:p>
        </p:txBody>
      </p:sp>
      <p:sp>
        <p:nvSpPr>
          <p:cNvPr id="909" name="Google Shape;909;p24"/>
          <p:cNvSpPr/>
          <p:nvPr/>
        </p:nvSpPr>
        <p:spPr>
          <a:xfrm>
            <a:off x="1856935" y="4243363"/>
            <a:ext cx="11338560" cy="5029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podman build [OPTIONS] PATH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5"/>
          <p:cNvSpPr/>
          <p:nvPr/>
        </p:nvSpPr>
        <p:spPr>
          <a:xfrm>
            <a:off x="2345006" y="6126479"/>
            <a:ext cx="2057400" cy="101186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6" name="Google Shape;916;p25"/>
          <p:cNvSpPr/>
          <p:nvPr/>
        </p:nvSpPr>
        <p:spPr>
          <a:xfrm>
            <a:off x="2354580" y="2175725"/>
            <a:ext cx="2057400" cy="294491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7" name="Google Shape;917;p25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Dockerfile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918" name="Google Shape;918;p25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919" name="Google Shape;919;p25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0" name="Google Shape;920;p25"/>
          <p:cNvSpPr/>
          <p:nvPr/>
        </p:nvSpPr>
        <p:spPr>
          <a:xfrm>
            <a:off x="2560320" y="1828800"/>
            <a:ext cx="11338560" cy="56235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node:16.20.0-alpine3.17 as builder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ARG APP_VERSION=0.1.0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WORKDIR /app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COPY package*.json ./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RUN npm install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COPY .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RUN npm version $APP_VERSION --git-tag-version=false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RUN npm run build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nginx:stable-alpine</a:t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COPY --from=builder /app/dist /usr/share/nginx/html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EXPOSE 80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CMD ["nginx", "-g", "daemon off;"]</a:t>
            </a:r>
            <a:endParaRPr/>
          </a:p>
        </p:txBody>
      </p:sp>
      <p:sp>
        <p:nvSpPr>
          <p:cNvPr id="921" name="Google Shape;921;p25"/>
          <p:cNvSpPr txBox="1"/>
          <p:nvPr/>
        </p:nvSpPr>
        <p:spPr>
          <a:xfrm>
            <a:off x="11264314" y="1975104"/>
            <a:ext cx="1417320" cy="356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Base image</a:t>
            </a:r>
            <a:endParaRPr sz="2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2" name="Google Shape;922;p25"/>
          <p:cNvSpPr txBox="1"/>
          <p:nvPr/>
        </p:nvSpPr>
        <p:spPr>
          <a:xfrm>
            <a:off x="11264314" y="2331720"/>
            <a:ext cx="1417320" cy="356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參數</a:t>
            </a:r>
            <a:endParaRPr/>
          </a:p>
        </p:txBody>
      </p:sp>
      <p:sp>
        <p:nvSpPr>
          <p:cNvPr id="923" name="Google Shape;923;p25"/>
          <p:cNvSpPr txBox="1"/>
          <p:nvPr/>
        </p:nvSpPr>
        <p:spPr>
          <a:xfrm>
            <a:off x="11264314" y="3051165"/>
            <a:ext cx="1417320" cy="356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工作目錄</a:t>
            </a:r>
            <a:endParaRPr/>
          </a:p>
        </p:txBody>
      </p:sp>
      <p:sp>
        <p:nvSpPr>
          <p:cNvPr id="924" name="Google Shape;924;p25"/>
          <p:cNvSpPr txBox="1"/>
          <p:nvPr/>
        </p:nvSpPr>
        <p:spPr>
          <a:xfrm>
            <a:off x="11250637" y="4621149"/>
            <a:ext cx="1417320" cy="356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更新image動作</a:t>
            </a:r>
            <a:endParaRPr/>
          </a:p>
        </p:txBody>
      </p:sp>
      <p:sp>
        <p:nvSpPr>
          <p:cNvPr id="925" name="Google Shape;925;p25"/>
          <p:cNvSpPr txBox="1"/>
          <p:nvPr/>
        </p:nvSpPr>
        <p:spPr>
          <a:xfrm>
            <a:off x="11250637" y="3666744"/>
            <a:ext cx="1417320" cy="356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複製檔案到image</a:t>
            </a:r>
            <a:endParaRPr sz="2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926" name="Google Shape;926;p25"/>
          <p:cNvCxnSpPr/>
          <p:nvPr/>
        </p:nvCxnSpPr>
        <p:spPr>
          <a:xfrm rot="10800000">
            <a:off x="8046720" y="2175725"/>
            <a:ext cx="306324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7" name="Google Shape;927;p25"/>
          <p:cNvCxnSpPr/>
          <p:nvPr/>
        </p:nvCxnSpPr>
        <p:spPr>
          <a:xfrm rot="10800000">
            <a:off x="6126480" y="2510028"/>
            <a:ext cx="498348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8" name="Google Shape;928;p25"/>
          <p:cNvCxnSpPr/>
          <p:nvPr/>
        </p:nvCxnSpPr>
        <p:spPr>
          <a:xfrm rot="10800000">
            <a:off x="5577840" y="3845052"/>
            <a:ext cx="553212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9" name="Google Shape;929;p25"/>
          <p:cNvCxnSpPr/>
          <p:nvPr/>
        </p:nvCxnSpPr>
        <p:spPr>
          <a:xfrm rot="10800000">
            <a:off x="9738360" y="4799457"/>
            <a:ext cx="13716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0" name="Google Shape;930;p25"/>
          <p:cNvCxnSpPr/>
          <p:nvPr/>
        </p:nvCxnSpPr>
        <p:spPr>
          <a:xfrm rot="10800000">
            <a:off x="4663440" y="3215327"/>
            <a:ext cx="644652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1" name="Google Shape;931;p25"/>
          <p:cNvSpPr txBox="1"/>
          <p:nvPr/>
        </p:nvSpPr>
        <p:spPr>
          <a:xfrm>
            <a:off x="868680" y="3477181"/>
            <a:ext cx="1331546" cy="35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 stage</a:t>
            </a:r>
            <a:endParaRPr sz="2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2" name="Google Shape;932;p25"/>
          <p:cNvSpPr txBox="1"/>
          <p:nvPr/>
        </p:nvSpPr>
        <p:spPr>
          <a:xfrm>
            <a:off x="594360" y="6456993"/>
            <a:ext cx="1331546" cy="35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Release stage</a:t>
            </a:r>
            <a:endParaRPr sz="20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2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Jenkins Build and Push Image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939" name="Google Shape;939;p2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940" name="Google Shape;940;p26"/>
          <p:cNvSpPr txBox="1"/>
          <p:nvPr/>
        </p:nvSpPr>
        <p:spPr>
          <a:xfrm>
            <a:off x="98298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4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1" name="Google Shape;941;p26"/>
          <p:cNvSpPr/>
          <p:nvPr/>
        </p:nvSpPr>
        <p:spPr>
          <a:xfrm>
            <a:off x="1691640" y="2148840"/>
            <a:ext cx="11247120" cy="521208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stage('Build')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steps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script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sh "podman build -t ${CONTAINER_REGISTRY}/${CONTAINER_PROJECT}/${CONTAINER_NAME}:${APP_VERSION} ."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env.HASH = sh(returnStdout: true, script: "podman inspect -f '{{.Digest}}' ${CONTAINER_REGISTRY}/${CONTAINER_PROJECT}/${CONTAINER_NAME}:${APP_VERSION}").trim()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stage('Publish to harbor')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steps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script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withCredentials([usernamePassword(credentialsId: ‘harbor-user', passwordVariable: 'HARBOR_PASSWORD', usernameVariable: 'HARBOR_USER')])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"echo '$HARBOR_PASSWORD' | podman login  ${CONTAINER_REGISTRY} -v -u ${HARBOR_USER} --password-stdin"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"podman push ${CONTAINER_REGISTRY}/${CONTAINER_PROJECT}/${CONTAINER_NAME}:${APP_VERSION}"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"podman logout ${CONTAINER_REGISTRY}"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sh "podman rmi -f ${CONTAINER_REGISTRY}/${CONTAINER_PROJECT}/${CONTAINER_NAME}:${APP_VERSION}"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 sz="1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/>
          <p:nvPr/>
        </p:nvSpPr>
        <p:spPr>
          <a:xfrm>
            <a:off x="12427124" y="1689829"/>
            <a:ext cx="1935131" cy="1126789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8" name="Google Shape;548;p3"/>
          <p:cNvSpPr txBox="1"/>
          <p:nvPr>
            <p:ph type="title"/>
          </p:nvPr>
        </p:nvSpPr>
        <p:spPr>
          <a:xfrm>
            <a:off x="457200" y="685800"/>
            <a:ext cx="123444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BM Plex Sans"/>
              <a:buNone/>
            </a:pPr>
            <a:r>
              <a:rPr b="1" lang="en-US" sz="3200">
                <a:solidFill>
                  <a:schemeClr val="lt2"/>
                </a:solidFill>
              </a:rPr>
              <a:t>CICD 環境架構規劃設計與人員權責分工(final) </a:t>
            </a:r>
            <a:endParaRPr/>
          </a:p>
        </p:txBody>
      </p:sp>
      <p:sp>
        <p:nvSpPr>
          <p:cNvPr id="549" name="Google Shape;549;p3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550" name="Google Shape;550;p3"/>
          <p:cNvSpPr txBox="1"/>
          <p:nvPr/>
        </p:nvSpPr>
        <p:spPr>
          <a:xfrm>
            <a:off x="4884821" y="96252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3229863" y="469932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2" name="Google Shape;552;p3"/>
          <p:cNvSpPr/>
          <p:nvPr/>
        </p:nvSpPr>
        <p:spPr>
          <a:xfrm>
            <a:off x="1302939" y="1689830"/>
            <a:ext cx="11012636" cy="864511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3" name="Google Shape;553;p3"/>
          <p:cNvSpPr txBox="1"/>
          <p:nvPr/>
        </p:nvSpPr>
        <p:spPr>
          <a:xfrm>
            <a:off x="1302939" y="1693153"/>
            <a:ext cx="1256980" cy="307777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一般OA網段</a:t>
            </a:r>
            <a:endParaRPr b="1" i="0" sz="14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4" name="Google Shape;554;p3"/>
          <p:cNvSpPr/>
          <p:nvPr/>
        </p:nvSpPr>
        <p:spPr>
          <a:xfrm>
            <a:off x="1504705" y="2139124"/>
            <a:ext cx="535178" cy="422084"/>
          </a:xfrm>
          <a:custGeom>
            <a:rect b="b" l="l" r="r" t="t"/>
            <a:pathLst>
              <a:path extrusionOk="0" h="88" w="112">
                <a:moveTo>
                  <a:pt x="88" y="70"/>
                </a:moveTo>
                <a:cubicBezTo>
                  <a:pt x="88" y="80"/>
                  <a:pt x="80" y="88"/>
                  <a:pt x="70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8" y="88"/>
                  <a:pt x="0" y="80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0"/>
                  <a:pt x="75" y="1"/>
                  <a:pt x="78" y="2"/>
                </a:cubicBezTo>
                <a:cubicBezTo>
                  <a:pt x="78" y="2"/>
                  <a:pt x="79" y="2"/>
                  <a:pt x="79" y="3"/>
                </a:cubicBezTo>
                <a:cubicBezTo>
                  <a:pt x="79" y="4"/>
                  <a:pt x="79" y="4"/>
                  <a:pt x="78" y="5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9"/>
                  <a:pt x="74" y="9"/>
                  <a:pt x="73" y="8"/>
                </a:cubicBezTo>
                <a:cubicBezTo>
                  <a:pt x="72" y="8"/>
                  <a:pt x="71" y="8"/>
                  <a:pt x="7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3" y="8"/>
                  <a:pt x="8" y="13"/>
                  <a:pt x="8" y="18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6"/>
                  <a:pt x="13" y="80"/>
                  <a:pt x="18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6" y="80"/>
                  <a:pt x="80" y="76"/>
                  <a:pt x="80" y="7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1" y="61"/>
                  <a:pt x="81" y="61"/>
                </a:cubicBezTo>
                <a:cubicBezTo>
                  <a:pt x="85" y="57"/>
                  <a:pt x="85" y="57"/>
                  <a:pt x="85" y="57"/>
                </a:cubicBezTo>
                <a:cubicBezTo>
                  <a:pt x="86" y="56"/>
                  <a:pt x="86" y="56"/>
                  <a:pt x="87" y="56"/>
                </a:cubicBezTo>
                <a:cubicBezTo>
                  <a:pt x="88" y="57"/>
                  <a:pt x="88" y="57"/>
                  <a:pt x="88" y="58"/>
                </a:cubicBezTo>
                <a:lnTo>
                  <a:pt x="88" y="70"/>
                </a:lnTo>
                <a:close/>
                <a:moveTo>
                  <a:pt x="100" y="30"/>
                </a:moveTo>
                <a:cubicBezTo>
                  <a:pt x="58" y="72"/>
                  <a:pt x="58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54"/>
                  <a:pt x="40" y="54"/>
                  <a:pt x="40" y="54"/>
                </a:cubicBezTo>
                <a:cubicBezTo>
                  <a:pt x="82" y="12"/>
                  <a:pt x="82" y="12"/>
                  <a:pt x="82" y="12"/>
                </a:cubicBezTo>
                <a:lnTo>
                  <a:pt x="100" y="30"/>
                </a:lnTo>
                <a:close/>
                <a:moveTo>
                  <a:pt x="63" y="59"/>
                </a:moveTo>
                <a:cubicBezTo>
                  <a:pt x="54" y="49"/>
                  <a:pt x="54" y="49"/>
                  <a:pt x="54" y="49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60"/>
                  <a:pt x="46" y="60"/>
                  <a:pt x="46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6"/>
                  <a:pt x="52" y="66"/>
                  <a:pt x="52" y="66"/>
                </a:cubicBezTo>
                <a:cubicBezTo>
                  <a:pt x="56" y="66"/>
                  <a:pt x="56" y="66"/>
                  <a:pt x="56" y="66"/>
                </a:cubicBezTo>
                <a:lnTo>
                  <a:pt x="63" y="59"/>
                </a:lnTo>
                <a:close/>
                <a:moveTo>
                  <a:pt x="81" y="21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4"/>
                  <a:pt x="59" y="45"/>
                  <a:pt x="59" y="45"/>
                </a:cubicBezTo>
                <a:cubicBezTo>
                  <a:pt x="60" y="46"/>
                  <a:pt x="61" y="46"/>
                  <a:pt x="61" y="45"/>
                </a:cubicBezTo>
                <a:cubicBezTo>
                  <a:pt x="83" y="23"/>
                  <a:pt x="83" y="23"/>
                  <a:pt x="83" y="23"/>
                </a:cubicBezTo>
                <a:cubicBezTo>
                  <a:pt x="84" y="23"/>
                  <a:pt x="84" y="22"/>
                  <a:pt x="83" y="21"/>
                </a:cubicBezTo>
                <a:cubicBezTo>
                  <a:pt x="83" y="21"/>
                  <a:pt x="82" y="21"/>
                  <a:pt x="81" y="21"/>
                </a:cubicBezTo>
                <a:close/>
                <a:moveTo>
                  <a:pt x="104" y="26"/>
                </a:moveTo>
                <a:cubicBezTo>
                  <a:pt x="86" y="8"/>
                  <a:pt x="86" y="8"/>
                  <a:pt x="86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0"/>
                  <a:pt x="98" y="0"/>
                  <a:pt x="101" y="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2" y="14"/>
                  <a:pt x="112" y="18"/>
                  <a:pt x="110" y="20"/>
                </a:cubicBezTo>
                <a:lnTo>
                  <a:pt x="104" y="26"/>
                </a:lnTo>
                <a:close/>
              </a:path>
            </a:pathLst>
          </a:custGeom>
          <a:solidFill>
            <a:srgbClr val="79797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5" name="Google Shape;555;p3"/>
          <p:cNvSpPr txBox="1"/>
          <p:nvPr/>
        </p:nvSpPr>
        <p:spPr>
          <a:xfrm>
            <a:off x="2074452" y="2099439"/>
            <a:ext cx="9035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換版變更</a:t>
            </a:r>
            <a:endParaRPr b="1" sz="14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系統流程</a:t>
            </a:r>
            <a:endParaRPr b="1" sz="14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6" name="Google Shape;556;p3"/>
          <p:cNvSpPr txBox="1"/>
          <p:nvPr/>
        </p:nvSpPr>
        <p:spPr>
          <a:xfrm>
            <a:off x="3908108" y="1920240"/>
            <a:ext cx="14047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(研發處人員)</a:t>
            </a:r>
            <a:endParaRPr/>
          </a:p>
        </p:txBody>
      </p:sp>
      <p:sp>
        <p:nvSpPr>
          <p:cNvPr id="557" name="Google Shape;557;p3"/>
          <p:cNvSpPr txBox="1"/>
          <p:nvPr/>
        </p:nvSpPr>
        <p:spPr>
          <a:xfrm>
            <a:off x="6387368" y="2086133"/>
            <a:ext cx="1339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驗收人員</a:t>
            </a:r>
            <a:endParaRPr b="1" sz="14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8" name="Google Shape;558;p3"/>
          <p:cNvSpPr txBox="1"/>
          <p:nvPr/>
        </p:nvSpPr>
        <p:spPr>
          <a:xfrm>
            <a:off x="7543800" y="2011680"/>
            <a:ext cx="13393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/>
          </a:p>
        </p:txBody>
      </p:sp>
      <p:sp>
        <p:nvSpPr>
          <p:cNvPr id="559" name="Google Shape;559;p3"/>
          <p:cNvSpPr/>
          <p:nvPr/>
        </p:nvSpPr>
        <p:spPr>
          <a:xfrm>
            <a:off x="1302939" y="2616713"/>
            <a:ext cx="4140000" cy="5292847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0" name="Google Shape;560;p3"/>
          <p:cNvSpPr txBox="1"/>
          <p:nvPr/>
        </p:nvSpPr>
        <p:spPr>
          <a:xfrm>
            <a:off x="1307722" y="2614770"/>
            <a:ext cx="997122" cy="306228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DEV網段</a:t>
            </a:r>
            <a:endParaRPr b="1" sz="1400" u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1" name="Google Shape;561;p3"/>
          <p:cNvSpPr/>
          <p:nvPr/>
        </p:nvSpPr>
        <p:spPr>
          <a:xfrm>
            <a:off x="5520748" y="2616713"/>
            <a:ext cx="4140000" cy="5292847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2" name="Google Shape;562;p3"/>
          <p:cNvSpPr txBox="1"/>
          <p:nvPr/>
        </p:nvSpPr>
        <p:spPr>
          <a:xfrm>
            <a:off x="5515279" y="2602910"/>
            <a:ext cx="1116231" cy="319989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Stage網段</a:t>
            </a:r>
            <a:endParaRPr b="1" sz="1400" u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3" name="Google Shape;563;p3"/>
          <p:cNvSpPr/>
          <p:nvPr/>
        </p:nvSpPr>
        <p:spPr>
          <a:xfrm>
            <a:off x="9745729" y="2616713"/>
            <a:ext cx="2569845" cy="5292847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4" name="Google Shape;564;p3"/>
          <p:cNvSpPr txBox="1"/>
          <p:nvPr/>
        </p:nvSpPr>
        <p:spPr>
          <a:xfrm>
            <a:off x="9742209" y="2623141"/>
            <a:ext cx="1256980" cy="307777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PROD網段</a:t>
            </a:r>
            <a:endParaRPr b="1" sz="1400" u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5" name="Google Shape;565;p3"/>
          <p:cNvSpPr txBox="1"/>
          <p:nvPr/>
        </p:nvSpPr>
        <p:spPr>
          <a:xfrm>
            <a:off x="4023360" y="2651760"/>
            <a:ext cx="5385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簽入</a:t>
            </a:r>
            <a:endParaRPr b="1" sz="1200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6" name="Google Shape;566;p3"/>
          <p:cNvSpPr txBox="1"/>
          <p:nvPr/>
        </p:nvSpPr>
        <p:spPr>
          <a:xfrm>
            <a:off x="6088249" y="4259005"/>
            <a:ext cx="914400" cy="194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(Main branch)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7" name="Google Shape;567;p3"/>
          <p:cNvSpPr/>
          <p:nvPr/>
        </p:nvSpPr>
        <p:spPr>
          <a:xfrm>
            <a:off x="6901871" y="2378895"/>
            <a:ext cx="228600" cy="31858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8" name="Google Shape;568;p3"/>
          <p:cNvSpPr/>
          <p:nvPr/>
        </p:nvSpPr>
        <p:spPr>
          <a:xfrm>
            <a:off x="8105700" y="2475947"/>
            <a:ext cx="228600" cy="28962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9" name="Google Shape;5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148" y="1051560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6343" y="1188720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631" y="1188720"/>
            <a:ext cx="641204" cy="866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标&#10;&#10;描述已自动生成" id="572" name="Google Shape;57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6541" y="6105623"/>
            <a:ext cx="456802" cy="45680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"/>
          <p:cNvSpPr txBox="1"/>
          <p:nvPr/>
        </p:nvSpPr>
        <p:spPr>
          <a:xfrm>
            <a:off x="11149784" y="4841127"/>
            <a:ext cx="9998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F5BF2"/>
                </a:solidFill>
                <a:latin typeface="IBM Plex Sans"/>
                <a:ea typeface="IBM Plex Sans"/>
                <a:cs typeface="IBM Plex Sans"/>
                <a:sym typeface="IBM Plex Sans"/>
              </a:rPr>
              <a:t>正式部署</a:t>
            </a:r>
            <a:endParaRPr b="1" sz="1200">
              <a:solidFill>
                <a:srgbClr val="2F5B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图标&#10;&#10;描述已自动生成" id="574" name="Google Shape;57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4748" y="6104941"/>
            <a:ext cx="451252" cy="45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2194" y="1227114"/>
            <a:ext cx="641204" cy="866492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"/>
          <p:cNvSpPr txBox="1"/>
          <p:nvPr/>
        </p:nvSpPr>
        <p:spPr>
          <a:xfrm>
            <a:off x="10323892" y="2011680"/>
            <a:ext cx="13393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Auditing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626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(資管人員)</a:t>
            </a:r>
            <a:endParaRPr/>
          </a:p>
        </p:txBody>
      </p:sp>
      <p:sp>
        <p:nvSpPr>
          <p:cNvPr id="577" name="Google Shape;577;p3"/>
          <p:cNvSpPr txBox="1"/>
          <p:nvPr/>
        </p:nvSpPr>
        <p:spPr>
          <a:xfrm>
            <a:off x="6124148" y="3635959"/>
            <a:ext cx="9035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Gitlab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原碼管控</a:t>
            </a:r>
            <a:endParaRPr b="1" sz="14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8" name="Google Shape;578;p3"/>
          <p:cNvSpPr txBox="1"/>
          <p:nvPr/>
        </p:nvSpPr>
        <p:spPr>
          <a:xfrm>
            <a:off x="3117900" y="3594459"/>
            <a:ext cx="9035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Redmine</a:t>
            </a:r>
            <a:endParaRPr b="1" sz="12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79" name="Google Shape;579;p3"/>
          <p:cNvCxnSpPr>
            <a:stCxn id="580" idx="2"/>
            <a:endCxn id="581" idx="6"/>
          </p:cNvCxnSpPr>
          <p:nvPr/>
        </p:nvCxnSpPr>
        <p:spPr>
          <a:xfrm flipH="1">
            <a:off x="2413254" y="5211399"/>
            <a:ext cx="1684500" cy="1329000"/>
          </a:xfrm>
          <a:prstGeom prst="bentConnector3">
            <a:avLst>
              <a:gd fmla="val 5000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2" name="Google Shape;582;p3"/>
          <p:cNvSpPr txBox="1"/>
          <p:nvPr/>
        </p:nvSpPr>
        <p:spPr>
          <a:xfrm>
            <a:off x="7826134" y="7211998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/>
          </a:p>
        </p:txBody>
      </p:sp>
      <p:sp>
        <p:nvSpPr>
          <p:cNvPr id="583" name="Google Shape;583;p3"/>
          <p:cNvSpPr txBox="1"/>
          <p:nvPr/>
        </p:nvSpPr>
        <p:spPr>
          <a:xfrm>
            <a:off x="7345946" y="3415586"/>
            <a:ext cx="914400" cy="194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84" name="Google Shape;584;p3"/>
          <p:cNvGrpSpPr/>
          <p:nvPr/>
        </p:nvGrpSpPr>
        <p:grpSpPr>
          <a:xfrm>
            <a:off x="8260554" y="6583680"/>
            <a:ext cx="616628" cy="616628"/>
            <a:chOff x="1727119" y="3761282"/>
            <a:chExt cx="616628" cy="616628"/>
          </a:xfrm>
        </p:grpSpPr>
        <p:sp>
          <p:nvSpPr>
            <p:cNvPr id="585" name="Google Shape;585;p3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587" name="Google Shape;587;p3"/>
          <p:cNvGrpSpPr/>
          <p:nvPr/>
        </p:nvGrpSpPr>
        <p:grpSpPr>
          <a:xfrm>
            <a:off x="8270260" y="5253691"/>
            <a:ext cx="616628" cy="616628"/>
            <a:chOff x="1727119" y="3761282"/>
            <a:chExt cx="616628" cy="616628"/>
          </a:xfrm>
        </p:grpSpPr>
        <p:sp>
          <p:nvSpPr>
            <p:cNvPr id="588" name="Google Shape;588;p3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590" name="Google Shape;590;p3"/>
          <p:cNvSpPr txBox="1"/>
          <p:nvPr/>
        </p:nvSpPr>
        <p:spPr>
          <a:xfrm>
            <a:off x="7849443" y="5898459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Nexus-prod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/>
          </a:p>
        </p:txBody>
      </p:sp>
      <p:grpSp>
        <p:nvGrpSpPr>
          <p:cNvPr id="591" name="Google Shape;591;p3"/>
          <p:cNvGrpSpPr/>
          <p:nvPr/>
        </p:nvGrpSpPr>
        <p:grpSpPr>
          <a:xfrm>
            <a:off x="1789471" y="4780225"/>
            <a:ext cx="616628" cy="616628"/>
            <a:chOff x="2749394" y="3383578"/>
            <a:chExt cx="616628" cy="616628"/>
          </a:xfrm>
        </p:grpSpPr>
        <p:sp>
          <p:nvSpPr>
            <p:cNvPr id="592" name="Google Shape;592;p3"/>
            <p:cNvSpPr/>
            <p:nvPr/>
          </p:nvSpPr>
          <p:spPr>
            <a:xfrm>
              <a:off x="2749394" y="3383578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2836998" y="3509942"/>
              <a:ext cx="402319" cy="389377"/>
            </a:xfrm>
            <a:custGeom>
              <a:rect b="b" l="l" r="r" t="t"/>
              <a:pathLst>
                <a:path extrusionOk="0" h="221246" w="228600">
                  <a:moveTo>
                    <a:pt x="149400" y="0"/>
                  </a:moveTo>
                  <a:lnTo>
                    <a:pt x="144971" y="7296"/>
                  </a:lnTo>
                  <a:cubicBezTo>
                    <a:pt x="178089" y="27413"/>
                    <a:pt x="205026" y="57493"/>
                    <a:pt x="220847" y="91973"/>
                  </a:cubicBezTo>
                  <a:lnTo>
                    <a:pt x="228600" y="88430"/>
                  </a:lnTo>
                  <a:cubicBezTo>
                    <a:pt x="212084" y="52397"/>
                    <a:pt x="183956" y="20993"/>
                    <a:pt x="149400" y="0"/>
                  </a:cubicBezTo>
                  <a:close/>
                  <a:moveTo>
                    <a:pt x="80601" y="4991"/>
                  </a:moveTo>
                  <a:lnTo>
                    <a:pt x="77695" y="15230"/>
                  </a:lnTo>
                  <a:cubicBezTo>
                    <a:pt x="143323" y="34052"/>
                    <a:pt x="195653" y="88001"/>
                    <a:pt x="211017" y="152591"/>
                  </a:cubicBezTo>
                  <a:lnTo>
                    <a:pt x="221351" y="150133"/>
                  </a:lnTo>
                  <a:cubicBezTo>
                    <a:pt x="205121" y="81829"/>
                    <a:pt x="149876" y="24870"/>
                    <a:pt x="80601" y="4982"/>
                  </a:cubicBezTo>
                  <a:close/>
                  <a:moveTo>
                    <a:pt x="0" y="21727"/>
                  </a:moveTo>
                  <a:lnTo>
                    <a:pt x="0" y="34509"/>
                  </a:lnTo>
                  <a:cubicBezTo>
                    <a:pt x="104423" y="34509"/>
                    <a:pt x="189386" y="118281"/>
                    <a:pt x="189386" y="221247"/>
                  </a:cubicBezTo>
                  <a:lnTo>
                    <a:pt x="202168" y="221247"/>
                  </a:lnTo>
                  <a:cubicBezTo>
                    <a:pt x="202168" y="111233"/>
                    <a:pt x="111471" y="21727"/>
                    <a:pt x="0" y="21727"/>
                  </a:cubicBez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594" name="Google Shape;594;p3"/>
          <p:cNvSpPr txBox="1"/>
          <p:nvPr/>
        </p:nvSpPr>
        <p:spPr>
          <a:xfrm>
            <a:off x="1347245" y="5399842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Sonarqube</a:t>
            </a:r>
            <a:b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掃描程式碼</a:t>
            </a:r>
            <a:endParaRPr b="1" sz="14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95" name="Google Shape;595;p3"/>
          <p:cNvGrpSpPr/>
          <p:nvPr/>
        </p:nvGrpSpPr>
        <p:grpSpPr>
          <a:xfrm>
            <a:off x="6276707" y="2987757"/>
            <a:ext cx="616628" cy="616628"/>
            <a:chOff x="5921680" y="3152380"/>
            <a:chExt cx="616628" cy="616628"/>
          </a:xfrm>
        </p:grpSpPr>
        <p:sp>
          <p:nvSpPr>
            <p:cNvPr id="596" name="Google Shape;596;p3"/>
            <p:cNvSpPr/>
            <p:nvPr/>
          </p:nvSpPr>
          <p:spPr>
            <a:xfrm>
              <a:off x="5921680" y="3152380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6052437" y="3305624"/>
              <a:ext cx="375000" cy="346880"/>
            </a:xfrm>
            <a:custGeom>
              <a:rect b="b" l="l" r="r" t="t"/>
              <a:pathLst>
                <a:path extrusionOk="0" h="346880" w="375000">
                  <a:moveTo>
                    <a:pt x="373890" y="194266"/>
                  </a:moveTo>
                  <a:lnTo>
                    <a:pt x="354201" y="133886"/>
                  </a:lnTo>
                  <a:cubicBezTo>
                    <a:pt x="354201" y="133323"/>
                    <a:pt x="354014" y="132761"/>
                    <a:pt x="353826" y="132198"/>
                  </a:cubicBezTo>
                  <a:lnTo>
                    <a:pt x="314261" y="10688"/>
                  </a:lnTo>
                  <a:cubicBezTo>
                    <a:pt x="312198" y="4688"/>
                    <a:pt x="306197" y="0"/>
                    <a:pt x="299259" y="0"/>
                  </a:cubicBezTo>
                  <a:cubicBezTo>
                    <a:pt x="292509" y="0"/>
                    <a:pt x="286508" y="4688"/>
                    <a:pt x="284446" y="10876"/>
                  </a:cubicBezTo>
                  <a:lnTo>
                    <a:pt x="246943" y="126573"/>
                  </a:lnTo>
                  <a:lnTo>
                    <a:pt x="128246" y="126573"/>
                  </a:lnTo>
                  <a:lnTo>
                    <a:pt x="90555" y="10876"/>
                  </a:lnTo>
                  <a:cubicBezTo>
                    <a:pt x="88492" y="4688"/>
                    <a:pt x="82492" y="0"/>
                    <a:pt x="75741" y="0"/>
                  </a:cubicBezTo>
                  <a:lnTo>
                    <a:pt x="75741" y="0"/>
                  </a:lnTo>
                  <a:cubicBezTo>
                    <a:pt x="68803" y="0"/>
                    <a:pt x="62803" y="4688"/>
                    <a:pt x="60740" y="10876"/>
                  </a:cubicBezTo>
                  <a:lnTo>
                    <a:pt x="21175" y="132573"/>
                  </a:lnTo>
                  <a:cubicBezTo>
                    <a:pt x="21175" y="132573"/>
                    <a:pt x="21175" y="132761"/>
                    <a:pt x="21175" y="132761"/>
                  </a:cubicBezTo>
                  <a:lnTo>
                    <a:pt x="1110" y="194266"/>
                  </a:lnTo>
                  <a:cubicBezTo>
                    <a:pt x="-1890" y="203641"/>
                    <a:pt x="1298" y="213767"/>
                    <a:pt x="9361" y="219393"/>
                  </a:cubicBezTo>
                  <a:lnTo>
                    <a:pt x="182250" y="345215"/>
                  </a:lnTo>
                  <a:cubicBezTo>
                    <a:pt x="185438" y="347465"/>
                    <a:pt x="189563" y="347465"/>
                    <a:pt x="192751" y="345028"/>
                  </a:cubicBezTo>
                  <a:lnTo>
                    <a:pt x="365640" y="219393"/>
                  </a:lnTo>
                  <a:cubicBezTo>
                    <a:pt x="373703" y="213767"/>
                    <a:pt x="376891" y="203641"/>
                    <a:pt x="373890" y="194266"/>
                  </a:cubicBezTo>
                  <a:moveTo>
                    <a:pt x="115307" y="144387"/>
                  </a:moveTo>
                  <a:lnTo>
                    <a:pt x="163498" y="292711"/>
                  </a:lnTo>
                  <a:lnTo>
                    <a:pt x="47802" y="144387"/>
                  </a:lnTo>
                  <a:moveTo>
                    <a:pt x="211502" y="292898"/>
                  </a:moveTo>
                  <a:lnTo>
                    <a:pt x="257819" y="150575"/>
                  </a:lnTo>
                  <a:lnTo>
                    <a:pt x="259694" y="144387"/>
                  </a:lnTo>
                  <a:lnTo>
                    <a:pt x="327387" y="144387"/>
                  </a:lnTo>
                  <a:lnTo>
                    <a:pt x="222566" y="278647"/>
                  </a:lnTo>
                  <a:moveTo>
                    <a:pt x="299447" y="22314"/>
                  </a:moveTo>
                  <a:lnTo>
                    <a:pt x="333387" y="126573"/>
                  </a:lnTo>
                  <a:lnTo>
                    <a:pt x="265507" y="126573"/>
                  </a:lnTo>
                  <a:moveTo>
                    <a:pt x="241130" y="144387"/>
                  </a:moveTo>
                  <a:lnTo>
                    <a:pt x="207564" y="247707"/>
                  </a:lnTo>
                  <a:lnTo>
                    <a:pt x="187500" y="309212"/>
                  </a:lnTo>
                  <a:lnTo>
                    <a:pt x="133871" y="144387"/>
                  </a:lnTo>
                  <a:moveTo>
                    <a:pt x="75554" y="22314"/>
                  </a:moveTo>
                  <a:lnTo>
                    <a:pt x="109494" y="126573"/>
                  </a:lnTo>
                  <a:lnTo>
                    <a:pt x="41801" y="126573"/>
                  </a:lnTo>
                  <a:moveTo>
                    <a:pt x="19674" y="205141"/>
                  </a:moveTo>
                  <a:cubicBezTo>
                    <a:pt x="17987" y="203829"/>
                    <a:pt x="17237" y="201579"/>
                    <a:pt x="17987" y="199703"/>
                  </a:cubicBezTo>
                  <a:lnTo>
                    <a:pt x="32800" y="154137"/>
                  </a:lnTo>
                  <a:lnTo>
                    <a:pt x="141934" y="293836"/>
                  </a:lnTo>
                  <a:moveTo>
                    <a:pt x="355326" y="205141"/>
                  </a:moveTo>
                  <a:lnTo>
                    <a:pt x="233254" y="293836"/>
                  </a:lnTo>
                  <a:lnTo>
                    <a:pt x="233629" y="293273"/>
                  </a:lnTo>
                  <a:lnTo>
                    <a:pt x="342200" y="154137"/>
                  </a:lnTo>
                  <a:lnTo>
                    <a:pt x="357014" y="199703"/>
                  </a:lnTo>
                  <a:cubicBezTo>
                    <a:pt x="357764" y="201579"/>
                    <a:pt x="357014" y="203829"/>
                    <a:pt x="355326" y="205141"/>
                  </a:cubicBezTo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598" name="Google Shape;598;p3"/>
          <p:cNvGrpSpPr/>
          <p:nvPr/>
        </p:nvGrpSpPr>
        <p:grpSpPr>
          <a:xfrm>
            <a:off x="3270459" y="2946257"/>
            <a:ext cx="616628" cy="616628"/>
            <a:chOff x="4902567" y="3148013"/>
            <a:chExt cx="616628" cy="616628"/>
          </a:xfrm>
        </p:grpSpPr>
        <p:sp>
          <p:nvSpPr>
            <p:cNvPr id="599" name="Google Shape;599;p3"/>
            <p:cNvSpPr/>
            <p:nvPr/>
          </p:nvSpPr>
          <p:spPr>
            <a:xfrm>
              <a:off x="4902567" y="3148013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005704" y="3268691"/>
              <a:ext cx="423301" cy="286720"/>
            </a:xfrm>
            <a:custGeom>
              <a:rect b="b" l="l" r="r" t="t"/>
              <a:pathLst>
                <a:path extrusionOk="0" h="286720" w="423301">
                  <a:moveTo>
                    <a:pt x="19261" y="197820"/>
                  </a:moveTo>
                  <a:cubicBezTo>
                    <a:pt x="33177" y="202106"/>
                    <a:pt x="91539" y="215545"/>
                    <a:pt x="91539" y="215545"/>
                  </a:cubicBezTo>
                  <a:cubicBezTo>
                    <a:pt x="95031" y="216621"/>
                    <a:pt x="93990" y="219249"/>
                    <a:pt x="93990" y="219249"/>
                  </a:cubicBezTo>
                  <a:cubicBezTo>
                    <a:pt x="89969" y="250961"/>
                    <a:pt x="90851" y="275159"/>
                    <a:pt x="90851" y="283519"/>
                  </a:cubicBezTo>
                  <a:cubicBezTo>
                    <a:pt x="90851" y="287223"/>
                    <a:pt x="88153" y="286694"/>
                    <a:pt x="88153" y="286694"/>
                  </a:cubicBezTo>
                  <a:lnTo>
                    <a:pt x="2964" y="286694"/>
                  </a:lnTo>
                  <a:cubicBezTo>
                    <a:pt x="-722" y="286694"/>
                    <a:pt x="72" y="283343"/>
                    <a:pt x="72" y="283343"/>
                  </a:cubicBezTo>
                  <a:cubicBezTo>
                    <a:pt x="777" y="272778"/>
                    <a:pt x="3811" y="242724"/>
                    <a:pt x="15557" y="199637"/>
                  </a:cubicBezTo>
                  <a:cubicBezTo>
                    <a:pt x="15557" y="199637"/>
                    <a:pt x="16139" y="196867"/>
                    <a:pt x="19261" y="197820"/>
                  </a:cubicBezTo>
                  <a:close/>
                  <a:moveTo>
                    <a:pt x="404036" y="197820"/>
                  </a:moveTo>
                  <a:cubicBezTo>
                    <a:pt x="390121" y="202106"/>
                    <a:pt x="331759" y="215545"/>
                    <a:pt x="331759" y="215545"/>
                  </a:cubicBezTo>
                  <a:cubicBezTo>
                    <a:pt x="328267" y="216621"/>
                    <a:pt x="329307" y="219249"/>
                    <a:pt x="329307" y="219249"/>
                  </a:cubicBezTo>
                  <a:cubicBezTo>
                    <a:pt x="333329" y="250961"/>
                    <a:pt x="332447" y="275159"/>
                    <a:pt x="332447" y="283519"/>
                  </a:cubicBezTo>
                  <a:cubicBezTo>
                    <a:pt x="332447" y="287223"/>
                    <a:pt x="335145" y="286694"/>
                    <a:pt x="335145" y="286694"/>
                  </a:cubicBezTo>
                  <a:lnTo>
                    <a:pt x="420333" y="286694"/>
                  </a:lnTo>
                  <a:cubicBezTo>
                    <a:pt x="424037" y="286694"/>
                    <a:pt x="423226" y="283343"/>
                    <a:pt x="423226" y="283343"/>
                  </a:cubicBezTo>
                  <a:cubicBezTo>
                    <a:pt x="422520" y="272778"/>
                    <a:pt x="419487" y="242724"/>
                    <a:pt x="407740" y="199637"/>
                  </a:cubicBezTo>
                  <a:cubicBezTo>
                    <a:pt x="407740" y="199637"/>
                    <a:pt x="407141" y="196867"/>
                    <a:pt x="404036" y="197820"/>
                  </a:cubicBezTo>
                  <a:close/>
                  <a:moveTo>
                    <a:pt x="370014" y="103390"/>
                  </a:moveTo>
                  <a:lnTo>
                    <a:pt x="309201" y="132791"/>
                  </a:lnTo>
                  <a:cubicBezTo>
                    <a:pt x="306308" y="133902"/>
                    <a:pt x="307754" y="136530"/>
                    <a:pt x="307754" y="136530"/>
                  </a:cubicBezTo>
                  <a:cubicBezTo>
                    <a:pt x="316150" y="156531"/>
                    <a:pt x="321265" y="173410"/>
                    <a:pt x="325215" y="193869"/>
                  </a:cubicBezTo>
                  <a:cubicBezTo>
                    <a:pt x="325886" y="197291"/>
                    <a:pt x="328196" y="196197"/>
                    <a:pt x="328196" y="196197"/>
                  </a:cubicBezTo>
                  <a:lnTo>
                    <a:pt x="396611" y="166496"/>
                  </a:lnTo>
                  <a:cubicBezTo>
                    <a:pt x="396611" y="166496"/>
                    <a:pt x="398657" y="165720"/>
                    <a:pt x="397810" y="163092"/>
                  </a:cubicBezTo>
                  <a:cubicBezTo>
                    <a:pt x="394777" y="153727"/>
                    <a:pt x="379291" y="116371"/>
                    <a:pt x="373083" y="104166"/>
                  </a:cubicBezTo>
                  <a:cubicBezTo>
                    <a:pt x="373083" y="104166"/>
                    <a:pt x="371989" y="102314"/>
                    <a:pt x="370014" y="103390"/>
                  </a:cubicBezTo>
                  <a:close/>
                  <a:moveTo>
                    <a:pt x="53284" y="103390"/>
                  </a:moveTo>
                  <a:lnTo>
                    <a:pt x="114097" y="132791"/>
                  </a:lnTo>
                  <a:cubicBezTo>
                    <a:pt x="116990" y="133902"/>
                    <a:pt x="115543" y="136530"/>
                    <a:pt x="115543" y="136530"/>
                  </a:cubicBezTo>
                  <a:cubicBezTo>
                    <a:pt x="107148" y="156531"/>
                    <a:pt x="102033" y="173410"/>
                    <a:pt x="98065" y="193869"/>
                  </a:cubicBezTo>
                  <a:cubicBezTo>
                    <a:pt x="97412" y="197291"/>
                    <a:pt x="95084" y="196197"/>
                    <a:pt x="95084" y="196197"/>
                  </a:cubicBezTo>
                  <a:lnTo>
                    <a:pt x="26687" y="166496"/>
                  </a:lnTo>
                  <a:cubicBezTo>
                    <a:pt x="26687" y="166496"/>
                    <a:pt x="24641" y="165720"/>
                    <a:pt x="25487" y="163092"/>
                  </a:cubicBezTo>
                  <a:cubicBezTo>
                    <a:pt x="28521" y="153727"/>
                    <a:pt x="44006" y="116371"/>
                    <a:pt x="50215" y="104166"/>
                  </a:cubicBezTo>
                  <a:cubicBezTo>
                    <a:pt x="50215" y="104166"/>
                    <a:pt x="51308" y="102314"/>
                    <a:pt x="53284" y="103390"/>
                  </a:cubicBezTo>
                  <a:close/>
                  <a:moveTo>
                    <a:pt x="125332" y="26350"/>
                  </a:moveTo>
                  <a:lnTo>
                    <a:pt x="165933" y="73636"/>
                  </a:lnTo>
                  <a:cubicBezTo>
                    <a:pt x="167679" y="75893"/>
                    <a:pt x="165369" y="77551"/>
                    <a:pt x="165369" y="77551"/>
                  </a:cubicBezTo>
                  <a:cubicBezTo>
                    <a:pt x="149089" y="86335"/>
                    <a:pt x="137325" y="99598"/>
                    <a:pt x="127254" y="114784"/>
                  </a:cubicBezTo>
                  <a:cubicBezTo>
                    <a:pt x="125244" y="117782"/>
                    <a:pt x="123092" y="115595"/>
                    <a:pt x="123092" y="115595"/>
                  </a:cubicBezTo>
                  <a:lnTo>
                    <a:pt x="71644" y="77075"/>
                  </a:lnTo>
                  <a:cubicBezTo>
                    <a:pt x="71644" y="77075"/>
                    <a:pt x="69422" y="75770"/>
                    <a:pt x="71362" y="73195"/>
                  </a:cubicBezTo>
                  <a:cubicBezTo>
                    <a:pt x="86424" y="53194"/>
                    <a:pt x="100111" y="39084"/>
                    <a:pt x="121999" y="25768"/>
                  </a:cubicBezTo>
                  <a:cubicBezTo>
                    <a:pt x="121999" y="25768"/>
                    <a:pt x="123656" y="24198"/>
                    <a:pt x="125332" y="26350"/>
                  </a:cubicBezTo>
                  <a:close/>
                  <a:moveTo>
                    <a:pt x="297966" y="26350"/>
                  </a:moveTo>
                  <a:lnTo>
                    <a:pt x="257365" y="73636"/>
                  </a:lnTo>
                  <a:cubicBezTo>
                    <a:pt x="255619" y="75893"/>
                    <a:pt x="257929" y="77551"/>
                    <a:pt x="257929" y="77551"/>
                  </a:cubicBezTo>
                  <a:cubicBezTo>
                    <a:pt x="274208" y="86335"/>
                    <a:pt x="285972" y="99598"/>
                    <a:pt x="296043" y="114784"/>
                  </a:cubicBezTo>
                  <a:cubicBezTo>
                    <a:pt x="298054" y="117782"/>
                    <a:pt x="300206" y="115595"/>
                    <a:pt x="300206" y="115595"/>
                  </a:cubicBezTo>
                  <a:lnTo>
                    <a:pt x="351654" y="77075"/>
                  </a:lnTo>
                  <a:cubicBezTo>
                    <a:pt x="351654" y="77075"/>
                    <a:pt x="353876" y="75770"/>
                    <a:pt x="351936" y="73195"/>
                  </a:cubicBezTo>
                  <a:cubicBezTo>
                    <a:pt x="336874" y="53194"/>
                    <a:pt x="323187" y="39084"/>
                    <a:pt x="301299" y="25768"/>
                  </a:cubicBezTo>
                  <a:cubicBezTo>
                    <a:pt x="301299" y="25768"/>
                    <a:pt x="299641" y="24198"/>
                    <a:pt x="297966" y="26350"/>
                  </a:cubicBezTo>
                  <a:close/>
                  <a:moveTo>
                    <a:pt x="211649" y="66828"/>
                  </a:moveTo>
                  <a:cubicBezTo>
                    <a:pt x="218492" y="66828"/>
                    <a:pt x="231138" y="67480"/>
                    <a:pt x="237117" y="68468"/>
                  </a:cubicBezTo>
                  <a:cubicBezTo>
                    <a:pt x="240239" y="68997"/>
                    <a:pt x="241015" y="66916"/>
                    <a:pt x="241015" y="66916"/>
                  </a:cubicBezTo>
                  <a:lnTo>
                    <a:pt x="266571" y="13510"/>
                  </a:lnTo>
                  <a:cubicBezTo>
                    <a:pt x="266571" y="13510"/>
                    <a:pt x="268282" y="11500"/>
                    <a:pt x="264702" y="10194"/>
                  </a:cubicBezTo>
                  <a:cubicBezTo>
                    <a:pt x="245618" y="3210"/>
                    <a:pt x="235477" y="0"/>
                    <a:pt x="211649" y="0"/>
                  </a:cubicBezTo>
                  <a:cubicBezTo>
                    <a:pt x="188103" y="0"/>
                    <a:pt x="177679" y="3210"/>
                    <a:pt x="158596" y="10194"/>
                  </a:cubicBezTo>
                  <a:cubicBezTo>
                    <a:pt x="155016" y="11500"/>
                    <a:pt x="156726" y="13510"/>
                    <a:pt x="156726" y="13510"/>
                  </a:cubicBezTo>
                  <a:lnTo>
                    <a:pt x="182283" y="66916"/>
                  </a:lnTo>
                  <a:cubicBezTo>
                    <a:pt x="182283" y="66916"/>
                    <a:pt x="183059" y="68997"/>
                    <a:pt x="186181" y="68468"/>
                  </a:cubicBezTo>
                  <a:cubicBezTo>
                    <a:pt x="192160" y="67480"/>
                    <a:pt x="204806" y="66828"/>
                    <a:pt x="211649" y="66828"/>
                  </a:cubicBez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601" name="Google Shape;601;p3"/>
          <p:cNvSpPr txBox="1"/>
          <p:nvPr/>
        </p:nvSpPr>
        <p:spPr>
          <a:xfrm>
            <a:off x="7849306" y="4666457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Nexus-stage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/>
          </a:p>
        </p:txBody>
      </p:sp>
      <p:grpSp>
        <p:nvGrpSpPr>
          <p:cNvPr id="602" name="Google Shape;602;p3"/>
          <p:cNvGrpSpPr/>
          <p:nvPr/>
        </p:nvGrpSpPr>
        <p:grpSpPr>
          <a:xfrm>
            <a:off x="8249284" y="4052314"/>
            <a:ext cx="616628" cy="616628"/>
            <a:chOff x="1727119" y="3761282"/>
            <a:chExt cx="616628" cy="616628"/>
          </a:xfrm>
        </p:grpSpPr>
        <p:sp>
          <p:nvSpPr>
            <p:cNvPr id="603" name="Google Shape;603;p3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605" name="Google Shape;605;p3"/>
          <p:cNvSpPr txBox="1"/>
          <p:nvPr/>
        </p:nvSpPr>
        <p:spPr>
          <a:xfrm>
            <a:off x="1396540" y="6846094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Harbor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/>
          </a:p>
        </p:txBody>
      </p:sp>
      <p:grpSp>
        <p:nvGrpSpPr>
          <p:cNvPr id="606" name="Google Shape;606;p3"/>
          <p:cNvGrpSpPr/>
          <p:nvPr/>
        </p:nvGrpSpPr>
        <p:grpSpPr>
          <a:xfrm>
            <a:off x="1796518" y="6231951"/>
            <a:ext cx="616628" cy="616628"/>
            <a:chOff x="1727119" y="3761282"/>
            <a:chExt cx="616628" cy="616628"/>
          </a:xfrm>
        </p:grpSpPr>
        <p:sp>
          <p:nvSpPr>
            <p:cNvPr id="581" name="Google Shape;581;p3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608" name="Google Shape;608;p3"/>
          <p:cNvSpPr txBox="1"/>
          <p:nvPr/>
        </p:nvSpPr>
        <p:spPr>
          <a:xfrm>
            <a:off x="1392926" y="3717916"/>
            <a:ext cx="1489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Nexus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遠端倉庫</a:t>
            </a:r>
            <a:endParaRPr/>
          </a:p>
        </p:txBody>
      </p:sp>
      <p:grpSp>
        <p:nvGrpSpPr>
          <p:cNvPr id="609" name="Google Shape;609;p3"/>
          <p:cNvGrpSpPr/>
          <p:nvPr/>
        </p:nvGrpSpPr>
        <p:grpSpPr>
          <a:xfrm>
            <a:off x="1792904" y="3103773"/>
            <a:ext cx="616628" cy="616628"/>
            <a:chOff x="1727119" y="3761282"/>
            <a:chExt cx="616628" cy="616628"/>
          </a:xfrm>
        </p:grpSpPr>
        <p:sp>
          <p:nvSpPr>
            <p:cNvPr id="610" name="Google Shape;610;p3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612" name="Google Shape;612;p3"/>
          <p:cNvCxnSpPr>
            <a:stCxn id="580" idx="2"/>
            <a:endCxn id="610" idx="6"/>
          </p:cNvCxnSpPr>
          <p:nvPr/>
        </p:nvCxnSpPr>
        <p:spPr>
          <a:xfrm rot="10800000">
            <a:off x="2409654" y="3411999"/>
            <a:ext cx="1688100" cy="1799400"/>
          </a:xfrm>
          <a:prstGeom prst="bentConnector3">
            <a:avLst>
              <a:gd fmla="val 5000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3" name="Google Shape;613;p3"/>
          <p:cNvSpPr txBox="1"/>
          <p:nvPr/>
        </p:nvSpPr>
        <p:spPr>
          <a:xfrm>
            <a:off x="1528805" y="5860573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(10.21.114.121)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4" name="Google Shape;614;p3"/>
          <p:cNvSpPr txBox="1"/>
          <p:nvPr/>
        </p:nvSpPr>
        <p:spPr>
          <a:xfrm>
            <a:off x="5968905" y="4116272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(10.22.109.110)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5" name="Google Shape;615;p3"/>
          <p:cNvSpPr txBox="1"/>
          <p:nvPr/>
        </p:nvSpPr>
        <p:spPr>
          <a:xfrm>
            <a:off x="3066850" y="3829273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(10.21.109.130)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6" name="Google Shape;616;p3"/>
          <p:cNvSpPr txBox="1"/>
          <p:nvPr/>
        </p:nvSpPr>
        <p:spPr>
          <a:xfrm>
            <a:off x="1522455" y="4229995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(10.21.114.105)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7" name="Google Shape;617;p3"/>
          <p:cNvSpPr txBox="1"/>
          <p:nvPr/>
        </p:nvSpPr>
        <p:spPr>
          <a:xfrm>
            <a:off x="1517396" y="7354945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(10.21.107.151)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18" name="Google Shape;618;p3"/>
          <p:cNvCxnSpPr>
            <a:endCxn id="619" idx="0"/>
          </p:cNvCxnSpPr>
          <p:nvPr/>
        </p:nvCxnSpPr>
        <p:spPr>
          <a:xfrm flipH="1" rot="-5400000">
            <a:off x="6465751" y="4606235"/>
            <a:ext cx="371700" cy="222000"/>
          </a:xfrm>
          <a:prstGeom prst="bentConnector3">
            <a:avLst>
              <a:gd fmla="val 4998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620" name="Google Shape;620;p3"/>
          <p:cNvCxnSpPr>
            <a:stCxn id="619" idx="6"/>
            <a:endCxn id="603" idx="2"/>
          </p:cNvCxnSpPr>
          <p:nvPr/>
        </p:nvCxnSpPr>
        <p:spPr>
          <a:xfrm flipH="1" rot="10800000">
            <a:off x="7070915" y="4360599"/>
            <a:ext cx="1178400" cy="8508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1" name="Google Shape;621;p3"/>
          <p:cNvCxnSpPr>
            <a:stCxn id="588" idx="6"/>
            <a:endCxn id="622" idx="2"/>
          </p:cNvCxnSpPr>
          <p:nvPr/>
        </p:nvCxnSpPr>
        <p:spPr>
          <a:xfrm flipH="1" rot="10800000">
            <a:off x="8886888" y="5211305"/>
            <a:ext cx="1712700" cy="350700"/>
          </a:xfrm>
          <a:prstGeom prst="bentConnector3">
            <a:avLst>
              <a:gd fmla="val 62123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623" name="Google Shape;623;p3"/>
          <p:cNvCxnSpPr>
            <a:stCxn id="624" idx="4"/>
          </p:cNvCxnSpPr>
          <p:nvPr/>
        </p:nvCxnSpPr>
        <p:spPr>
          <a:xfrm flipH="1" rot="5400000">
            <a:off x="3274136" y="5811534"/>
            <a:ext cx="797100" cy="2497500"/>
          </a:xfrm>
          <a:prstGeom prst="bentConnector4">
            <a:avLst>
              <a:gd fmla="val -28679" name="adj1"/>
              <a:gd fmla="val 67029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5" name="Google Shape;625;p3"/>
          <p:cNvCxnSpPr>
            <a:stCxn id="626" idx="4"/>
          </p:cNvCxnSpPr>
          <p:nvPr/>
        </p:nvCxnSpPr>
        <p:spPr>
          <a:xfrm rot="-5400000">
            <a:off x="7568519" y="6790284"/>
            <a:ext cx="378000" cy="959100"/>
          </a:xfrm>
          <a:prstGeom prst="bentConnector4">
            <a:avLst>
              <a:gd fmla="val -60476" name="adj1"/>
              <a:gd fmla="val 72693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7" name="Google Shape;627;p3"/>
          <p:cNvCxnSpPr>
            <a:stCxn id="628" idx="4"/>
            <a:endCxn id="585" idx="6"/>
          </p:cNvCxnSpPr>
          <p:nvPr/>
        </p:nvCxnSpPr>
        <p:spPr>
          <a:xfrm flipH="1" rot="5400000">
            <a:off x="9867010" y="5902434"/>
            <a:ext cx="566700" cy="2546100"/>
          </a:xfrm>
          <a:prstGeom prst="bentConnector4">
            <a:avLst>
              <a:gd fmla="val -40339" name="adj1"/>
              <a:gd fmla="val 73424" name="adj2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29" name="Google Shape;629;p3"/>
          <p:cNvSpPr txBox="1"/>
          <p:nvPr/>
        </p:nvSpPr>
        <p:spPr>
          <a:xfrm>
            <a:off x="8026726" y="5111904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(10.22.114.105)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0" name="Google Shape;630;p3"/>
          <p:cNvSpPr txBox="1"/>
          <p:nvPr/>
        </p:nvSpPr>
        <p:spPr>
          <a:xfrm>
            <a:off x="8026726" y="7689794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(10.22.107.151)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1" name="Google Shape;631;p3"/>
          <p:cNvSpPr txBox="1"/>
          <p:nvPr/>
        </p:nvSpPr>
        <p:spPr>
          <a:xfrm>
            <a:off x="8026726" y="6382456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(10.22.109.105)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2" name="Google Shape;632;p3"/>
          <p:cNvSpPr/>
          <p:nvPr/>
        </p:nvSpPr>
        <p:spPr>
          <a:xfrm>
            <a:off x="10868496" y="2470335"/>
            <a:ext cx="228600" cy="31858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33" name="Google Shape;633;p3"/>
          <p:cNvCxnSpPr/>
          <p:nvPr/>
        </p:nvCxnSpPr>
        <p:spPr>
          <a:xfrm>
            <a:off x="12801600" y="2099439"/>
            <a:ext cx="731520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4" name="Google Shape;634;p3"/>
          <p:cNvCxnSpPr/>
          <p:nvPr/>
        </p:nvCxnSpPr>
        <p:spPr>
          <a:xfrm>
            <a:off x="12801600" y="2332995"/>
            <a:ext cx="731520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35" name="Google Shape;635;p3"/>
          <p:cNvSpPr txBox="1"/>
          <p:nvPr/>
        </p:nvSpPr>
        <p:spPr>
          <a:xfrm>
            <a:off x="13650813" y="1993235"/>
            <a:ext cx="517508" cy="32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443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13650813" y="2239539"/>
            <a:ext cx="517508" cy="32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22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37" name="Google Shape;637;p3"/>
          <p:cNvCxnSpPr>
            <a:stCxn id="580" idx="2"/>
            <a:endCxn id="592" idx="6"/>
          </p:cNvCxnSpPr>
          <p:nvPr/>
        </p:nvCxnSpPr>
        <p:spPr>
          <a:xfrm rot="10800000">
            <a:off x="2406054" y="5088399"/>
            <a:ext cx="1691700" cy="1230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38" name="Google Shape;638;p3"/>
          <p:cNvSpPr txBox="1"/>
          <p:nvPr/>
        </p:nvSpPr>
        <p:spPr>
          <a:xfrm>
            <a:off x="13172919" y="1697241"/>
            <a:ext cx="623297" cy="337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9" name="Google Shape;639;p3"/>
          <p:cNvSpPr/>
          <p:nvPr/>
        </p:nvSpPr>
        <p:spPr>
          <a:xfrm>
            <a:off x="3870739" y="2331720"/>
            <a:ext cx="1060445" cy="1359064"/>
          </a:xfrm>
          <a:prstGeom prst="arc">
            <a:avLst>
              <a:gd fmla="val 12124223" name="adj1"/>
              <a:gd fmla="val 14374914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40" name="Google Shape;640;p3"/>
          <p:cNvGrpSpPr/>
          <p:nvPr/>
        </p:nvGrpSpPr>
        <p:grpSpPr>
          <a:xfrm>
            <a:off x="8243449" y="2712559"/>
            <a:ext cx="616628" cy="616628"/>
            <a:chOff x="1727119" y="3761282"/>
            <a:chExt cx="616628" cy="616628"/>
          </a:xfrm>
        </p:grpSpPr>
        <p:sp>
          <p:nvSpPr>
            <p:cNvPr id="641" name="Google Shape;641;p3"/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002FA7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823373" y="3865342"/>
              <a:ext cx="417561" cy="417563"/>
            </a:xfrm>
            <a:custGeom>
              <a:rect b="b" l="l" r="r" t="t"/>
              <a:pathLst>
                <a:path extrusionOk="0" h="228602" w="228601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rgbClr val="0324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643" name="Google Shape;643;p3"/>
          <p:cNvSpPr txBox="1"/>
          <p:nvPr/>
        </p:nvSpPr>
        <p:spPr>
          <a:xfrm>
            <a:off x="7822632" y="3357327"/>
            <a:ext cx="15329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CICD Apiservice</a:t>
            </a:r>
            <a:endParaRPr b="1" sz="14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4" name="Google Shape;644;p3"/>
          <p:cNvSpPr txBox="1"/>
          <p:nvPr/>
        </p:nvSpPr>
        <p:spPr>
          <a:xfrm>
            <a:off x="7999915" y="3841324"/>
            <a:ext cx="1276965" cy="194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(10.22.109.121)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5" name="Google Shape;645;p3"/>
          <p:cNvSpPr txBox="1"/>
          <p:nvPr/>
        </p:nvSpPr>
        <p:spPr>
          <a:xfrm>
            <a:off x="2587489" y="5377723"/>
            <a:ext cx="914400" cy="194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推送Package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46" name="Google Shape;646;p3"/>
          <p:cNvCxnSpPr>
            <a:stCxn id="585" idx="2"/>
            <a:endCxn id="619" idx="6"/>
          </p:cNvCxnSpPr>
          <p:nvPr/>
        </p:nvCxnSpPr>
        <p:spPr>
          <a:xfrm rot="10800000">
            <a:off x="7071054" y="5211394"/>
            <a:ext cx="1189500" cy="1680600"/>
          </a:xfrm>
          <a:prstGeom prst="bentConnector3">
            <a:avLst>
              <a:gd fmla="val 31989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647" name="Google Shape;647;p3"/>
          <p:cNvCxnSpPr>
            <a:stCxn id="580" idx="0"/>
            <a:endCxn id="648" idx="2"/>
          </p:cNvCxnSpPr>
          <p:nvPr/>
        </p:nvCxnSpPr>
        <p:spPr>
          <a:xfrm rot="-5400000">
            <a:off x="4265368" y="4578185"/>
            <a:ext cx="465600" cy="184200"/>
          </a:xfrm>
          <a:prstGeom prst="bentConnector3">
            <a:avLst>
              <a:gd fmla="val 50014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649" name="Google Shape;649;p3"/>
          <p:cNvGrpSpPr/>
          <p:nvPr/>
        </p:nvGrpSpPr>
        <p:grpSpPr>
          <a:xfrm>
            <a:off x="3404177" y="4903085"/>
            <a:ext cx="1952659" cy="2660882"/>
            <a:chOff x="3404177" y="4903085"/>
            <a:chExt cx="1952659" cy="2660882"/>
          </a:xfrm>
        </p:grpSpPr>
        <p:grpSp>
          <p:nvGrpSpPr>
            <p:cNvPr id="650" name="Google Shape;650;p3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651" name="Google Shape;651;p3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624" name="Google Shape;624;p3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652" name="Google Shape;652;p3"/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sz="1200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653" name="Google Shape;653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4" name="Google Shape;654;p3"/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(10.21.109.120)</a:t>
              </a:r>
              <a:endPara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655" name="Google Shape;655;p3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580" name="Google Shape;580;p3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16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657" name="Google Shape;657;p3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658" name="Google Shape;658;p3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659" name="Google Shape;659;p3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660" name="Google Shape;660;p3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662" name="Google Shape;662;p3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663" name="Google Shape;663;p3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664" name="Google Shape;664;p3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901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665" name="Google Shape;665;p3"/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4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sz="1400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666" name="Google Shape;666;p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667" name="Google Shape;667;p3"/>
            <p:cNvCxnSpPr/>
            <p:nvPr/>
          </p:nvCxnSpPr>
          <p:spPr>
            <a:xfrm flipH="1" rot="-5400000">
              <a:off x="4567769" y="6205696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668" name="Google Shape;668;p3"/>
          <p:cNvGrpSpPr/>
          <p:nvPr/>
        </p:nvGrpSpPr>
        <p:grpSpPr>
          <a:xfrm>
            <a:off x="5760710" y="4903085"/>
            <a:ext cx="1952659" cy="2660882"/>
            <a:chOff x="3404177" y="4903085"/>
            <a:chExt cx="1952659" cy="2660882"/>
          </a:xfrm>
        </p:grpSpPr>
        <p:grpSp>
          <p:nvGrpSpPr>
            <p:cNvPr id="669" name="Google Shape;669;p3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670" name="Google Shape;670;p3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626" name="Google Shape;626;p3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671" name="Google Shape;671;p3"/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sz="1200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672" name="Google Shape;672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3" name="Google Shape;673;p3"/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(10.22.109.120)</a:t>
              </a:r>
              <a:endPara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674" name="Google Shape;674;p3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619" name="Google Shape;619;p3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16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676" name="Google Shape;676;p3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677" name="Google Shape;677;p3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678" name="Google Shape;678;p3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679" name="Google Shape;679;p3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681" name="Google Shape;681;p3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682" name="Google Shape;682;p3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683" name="Google Shape;683;p3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901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684" name="Google Shape;684;p3"/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4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sz="1400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685" name="Google Shape;685;p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686" name="Google Shape;686;p3"/>
            <p:cNvCxnSpPr/>
            <p:nvPr/>
          </p:nvCxnSpPr>
          <p:spPr>
            <a:xfrm flipH="1" rot="-5400000">
              <a:off x="4567769" y="6205696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687" name="Google Shape;687;p3"/>
          <p:cNvGrpSpPr/>
          <p:nvPr/>
        </p:nvGrpSpPr>
        <p:grpSpPr>
          <a:xfrm>
            <a:off x="9906151" y="4903085"/>
            <a:ext cx="1952659" cy="2660882"/>
            <a:chOff x="3404177" y="4903085"/>
            <a:chExt cx="1952659" cy="2660882"/>
          </a:xfrm>
        </p:grpSpPr>
        <p:grpSp>
          <p:nvGrpSpPr>
            <p:cNvPr id="688" name="Google Shape;688;p3"/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689" name="Google Shape;689;p3"/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628" name="Google Shape;628;p3"/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</a:ln>
                <a:effectLst>
                  <a:outerShdw blurRad="342900" rotWithShape="0" algn="ctr">
                    <a:srgbClr val="002FA7">
                      <a:alpha val="1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sp>
              <p:nvSpPr>
                <p:cNvPr id="690" name="Google Shape;690;p3"/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Service</a:t>
                  </a:r>
                  <a:endParaRPr sz="1200">
                    <a:solidFill>
                      <a:schemeClr val="lt2"/>
                    </a:solidFill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pic>
            <p:nvPicPr>
              <p:cNvPr descr="OpenShift Logo transparent PNG - StickPNG" id="691" name="Google Shape;691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2" name="Google Shape;692;p3"/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Jenkins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自動化組建</a:t>
              </a:r>
              <a:endParaRPr b="1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(10.23.109.120)</a:t>
              </a:r>
              <a:endPara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693" name="Google Shape;693;p3"/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622" name="Google Shape;622;p3"/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rect b="b" l="l" r="r" t="t"/>
                <a:pathLst>
                  <a:path extrusionOk="0" h="1735920" w="1573754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16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695" name="Google Shape;695;p3"/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696" name="Google Shape;696;p3"/>
            <p:cNvCxnSpPr/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697" name="Google Shape;697;p3"/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698" name="Google Shape;698;p3"/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rgbClr val="BBCDFF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rgbClr val="7A9DFD"/>
              </a:solidFill>
              <a:ln>
                <a:noFill/>
              </a:ln>
              <a:effectLst>
                <a:outerShdw blurRad="342900" rotWithShape="0" algn="ctr">
                  <a:srgbClr val="002FA7">
                    <a:alpha val="1490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700" name="Google Shape;700;p3"/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701" name="Google Shape;701;p3"/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702" name="Google Shape;702;p3"/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</a:ln>
                  <a:effectLst>
                    <a:outerShdw blurRad="342900" rotWithShape="0" algn="ctr">
                      <a:srgbClr val="002FA7">
                        <a:alpha val="14901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  <p:sp>
                <p:nvSpPr>
                  <p:cNvPr id="703" name="Google Shape;703;p3"/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400">
                        <a:solidFill>
                          <a:schemeClr val="lt2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rPr>
                      <a:t>VM</a:t>
                    </a:r>
                    <a:endParaRPr sz="1400">
                      <a:solidFill>
                        <a:schemeClr val="lt2"/>
                      </a:solidFill>
                      <a:latin typeface="IBM Plex Sans"/>
                      <a:ea typeface="IBM Plex Sans"/>
                      <a:cs typeface="IBM Plex Sans"/>
                      <a:sym typeface="IBM Plex Sans"/>
                    </a:endParaRPr>
                  </a:p>
                </p:txBody>
              </p:sp>
            </p:grpSp>
            <p:pic>
              <p:nvPicPr>
                <p:cNvPr descr="電腦 以實心填滿" id="704" name="Google Shape;704;p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705" name="Google Shape;705;p3"/>
            <p:cNvCxnSpPr/>
            <p:nvPr/>
          </p:nvCxnSpPr>
          <p:spPr>
            <a:xfrm flipH="1" rot="-5400000">
              <a:off x="4567769" y="6205696"/>
              <a:ext cx="356514" cy="34448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00B05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706" name="Google Shape;706;p3"/>
          <p:cNvCxnSpPr>
            <a:stCxn id="619" idx="6"/>
            <a:endCxn id="641" idx="2"/>
          </p:cNvCxnSpPr>
          <p:nvPr/>
        </p:nvCxnSpPr>
        <p:spPr>
          <a:xfrm flipH="1" rot="10800000">
            <a:off x="7070915" y="3020799"/>
            <a:ext cx="1172400" cy="2190600"/>
          </a:xfrm>
          <a:prstGeom prst="bentConnector3">
            <a:avLst>
              <a:gd fmla="val 50006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7" name="Google Shape;707;p3"/>
          <p:cNvCxnSpPr>
            <a:stCxn id="619" idx="6"/>
            <a:endCxn id="588" idx="2"/>
          </p:cNvCxnSpPr>
          <p:nvPr/>
        </p:nvCxnSpPr>
        <p:spPr>
          <a:xfrm>
            <a:off x="7070915" y="5211399"/>
            <a:ext cx="1199400" cy="350700"/>
          </a:xfrm>
          <a:prstGeom prst="bentConnector3">
            <a:avLst>
              <a:gd fmla="val 49998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8" name="Google Shape;708;p3"/>
          <p:cNvCxnSpPr>
            <a:stCxn id="641" idx="6"/>
            <a:endCxn id="622" idx="0"/>
          </p:cNvCxnSpPr>
          <p:nvPr/>
        </p:nvCxnSpPr>
        <p:spPr>
          <a:xfrm>
            <a:off x="8860077" y="3020873"/>
            <a:ext cx="2048100" cy="1882200"/>
          </a:xfrm>
          <a:prstGeom prst="bentConnector2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709" name="Google Shape;709;p3"/>
          <p:cNvCxnSpPr/>
          <p:nvPr/>
        </p:nvCxnSpPr>
        <p:spPr>
          <a:xfrm>
            <a:off x="12796027" y="2584123"/>
            <a:ext cx="731520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10" name="Google Shape;710;p3"/>
          <p:cNvSpPr txBox="1"/>
          <p:nvPr/>
        </p:nvSpPr>
        <p:spPr>
          <a:xfrm>
            <a:off x="13645240" y="2490667"/>
            <a:ext cx="517508" cy="32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1" name="Google Shape;711;p3"/>
          <p:cNvSpPr/>
          <p:nvPr/>
        </p:nvSpPr>
        <p:spPr>
          <a:xfrm>
            <a:off x="12427124" y="6421679"/>
            <a:ext cx="1935131" cy="573482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2F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信封 以實心填滿" id="712" name="Google Shape;71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77087" y="6537603"/>
            <a:ext cx="399454" cy="39945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"/>
          <p:cNvSpPr txBox="1"/>
          <p:nvPr/>
        </p:nvSpPr>
        <p:spPr>
          <a:xfrm>
            <a:off x="13126504" y="6604866"/>
            <a:ext cx="1374433" cy="328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Mail server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14" name="Google Shape;714;p3"/>
          <p:cNvCxnSpPr>
            <a:endCxn id="711" idx="2"/>
          </p:cNvCxnSpPr>
          <p:nvPr/>
        </p:nvCxnSpPr>
        <p:spPr>
          <a:xfrm>
            <a:off x="11158789" y="5441161"/>
            <a:ext cx="2235900" cy="1554000"/>
          </a:xfrm>
          <a:prstGeom prst="bentConnector4">
            <a:avLst>
              <a:gd fmla="val 38908" name="adj1"/>
              <a:gd fmla="val 168955" name="adj2"/>
            </a:avLst>
          </a:prstGeom>
          <a:noFill/>
          <a:ln cap="flat" cmpd="sng" w="12700">
            <a:solidFill>
              <a:srgbClr val="F9DD2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5" name="Google Shape;715;p3"/>
          <p:cNvCxnSpPr>
            <a:endCxn id="711" idx="2"/>
          </p:cNvCxnSpPr>
          <p:nvPr/>
        </p:nvCxnSpPr>
        <p:spPr>
          <a:xfrm>
            <a:off x="7040989" y="5399761"/>
            <a:ext cx="6353700" cy="1595400"/>
          </a:xfrm>
          <a:prstGeom prst="bentConnector4">
            <a:avLst>
              <a:gd fmla="val 11354" name="adj1"/>
              <a:gd fmla="val 167166" name="adj2"/>
            </a:avLst>
          </a:prstGeom>
          <a:noFill/>
          <a:ln cap="flat" cmpd="sng" w="12700">
            <a:solidFill>
              <a:srgbClr val="F9DD2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6" name="Google Shape;716;p3"/>
          <p:cNvCxnSpPr>
            <a:stCxn id="717" idx="2"/>
            <a:endCxn id="599" idx="6"/>
          </p:cNvCxnSpPr>
          <p:nvPr/>
        </p:nvCxnSpPr>
        <p:spPr>
          <a:xfrm rot="10800000">
            <a:off x="3887048" y="3254506"/>
            <a:ext cx="434400" cy="25200"/>
          </a:xfrm>
          <a:prstGeom prst="bentConnector3">
            <a:avLst>
              <a:gd fmla="val 49995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718" name="Google Shape;718;p3"/>
          <p:cNvGrpSpPr/>
          <p:nvPr/>
        </p:nvGrpSpPr>
        <p:grpSpPr>
          <a:xfrm>
            <a:off x="4013646" y="2971392"/>
            <a:ext cx="1276965" cy="1465964"/>
            <a:chOff x="3178301" y="2904542"/>
            <a:chExt cx="1276965" cy="1465964"/>
          </a:xfrm>
        </p:grpSpPr>
        <p:sp>
          <p:nvSpPr>
            <p:cNvPr id="648" name="Google Shape;648;p3"/>
            <p:cNvSpPr txBox="1"/>
            <p:nvPr/>
          </p:nvSpPr>
          <p:spPr>
            <a:xfrm>
              <a:off x="3297645" y="4175790"/>
              <a:ext cx="914400" cy="194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(pre-stage branch)</a:t>
              </a:r>
              <a:endPara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19" name="Google Shape;719;p3"/>
            <p:cNvSpPr txBox="1"/>
            <p:nvPr/>
          </p:nvSpPr>
          <p:spPr>
            <a:xfrm>
              <a:off x="3333544" y="3552744"/>
              <a:ext cx="9035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Gitlab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C3C3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原碼管控</a:t>
              </a:r>
              <a:endParaRPr b="1" sz="14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720" name="Google Shape;720;p3"/>
            <p:cNvGrpSpPr/>
            <p:nvPr/>
          </p:nvGrpSpPr>
          <p:grpSpPr>
            <a:xfrm>
              <a:off x="3486103" y="2904542"/>
              <a:ext cx="616628" cy="616628"/>
              <a:chOff x="5921680" y="3152380"/>
              <a:chExt cx="616628" cy="616628"/>
            </a:xfrm>
          </p:grpSpPr>
          <p:sp>
            <p:nvSpPr>
              <p:cNvPr id="717" name="Google Shape;717;p3"/>
              <p:cNvSpPr/>
              <p:nvPr/>
            </p:nvSpPr>
            <p:spPr>
              <a:xfrm>
                <a:off x="5921680" y="3152380"/>
                <a:ext cx="616628" cy="616628"/>
              </a:xfrm>
              <a:prstGeom prst="ellipse">
                <a:avLst/>
              </a:prstGeom>
              <a:solidFill>
                <a:schemeClr val="lt2"/>
              </a:solidFill>
              <a:ln cap="flat" cmpd="sng" w="12700">
                <a:solidFill>
                  <a:srgbClr val="002FA7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rect b="b" l="l" r="r" t="t"/>
                <a:pathLst>
                  <a:path extrusionOk="0" h="346880" w="37500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rgbClr val="0324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16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722" name="Google Shape;722;p3"/>
            <p:cNvSpPr txBox="1"/>
            <p:nvPr/>
          </p:nvSpPr>
          <p:spPr>
            <a:xfrm>
              <a:off x="3178301" y="4033057"/>
              <a:ext cx="1276965" cy="19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(10.21.109.110)</a:t>
              </a:r>
              <a:endPara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723" name="Google Shape;723;p3"/>
          <p:cNvCxnSpPr>
            <a:stCxn id="717" idx="6"/>
            <a:endCxn id="619" idx="2"/>
          </p:cNvCxnSpPr>
          <p:nvPr/>
        </p:nvCxnSpPr>
        <p:spPr>
          <a:xfrm>
            <a:off x="4938076" y="3279706"/>
            <a:ext cx="1516200" cy="1931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首頁</a:t>
            </a:r>
            <a:endParaRPr/>
          </a:p>
        </p:txBody>
      </p:sp>
      <p:sp>
        <p:nvSpPr>
          <p:cNvPr id="729" name="Google Shape;729;p4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30" name="Google Shape;730;p4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4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31" name="Google Shape;731;p4"/>
          <p:cNvPicPr preferRelativeResize="0"/>
          <p:nvPr/>
        </p:nvPicPr>
        <p:blipFill rotWithShape="1">
          <a:blip r:embed="rId3">
            <a:alphaModFix/>
          </a:blip>
          <a:srcRect b="0" l="108" r="108" t="0"/>
          <a:stretch/>
        </p:blipFill>
        <p:spPr>
          <a:xfrm>
            <a:off x="1808438" y="1600200"/>
            <a:ext cx="10961092" cy="61356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2" name="Google Shape;732;p4"/>
          <p:cNvSpPr/>
          <p:nvPr/>
        </p:nvSpPr>
        <p:spPr>
          <a:xfrm>
            <a:off x="1860870" y="2457960"/>
            <a:ext cx="1810380" cy="393192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3" name="Google Shape;733;p4"/>
          <p:cNvSpPr txBox="1"/>
          <p:nvPr/>
        </p:nvSpPr>
        <p:spPr>
          <a:xfrm>
            <a:off x="2772885" y="2846385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功能區</a:t>
            </a:r>
            <a:endParaRPr/>
          </a:p>
        </p:txBody>
      </p:sp>
      <p:sp>
        <p:nvSpPr>
          <p:cNvPr id="734" name="Google Shape;734;p4"/>
          <p:cNvSpPr/>
          <p:nvPr/>
        </p:nvSpPr>
        <p:spPr>
          <a:xfrm>
            <a:off x="3794760" y="3566160"/>
            <a:ext cx="8869680" cy="265176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5" name="Google Shape;735;p4"/>
          <p:cNvSpPr txBox="1"/>
          <p:nvPr/>
        </p:nvSpPr>
        <p:spPr>
          <a:xfrm>
            <a:off x="6460923" y="3132239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專案列表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"/>
          <p:cNvSpPr txBox="1"/>
          <p:nvPr>
            <p:ph type="title"/>
          </p:nvPr>
        </p:nvSpPr>
        <p:spPr>
          <a:xfrm>
            <a:off x="4723529" y="3611880"/>
            <a:ext cx="9101056" cy="78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IBM Plex Sans"/>
              <a:buNone/>
            </a:pPr>
            <a:r>
              <a:rPr lang="en-US" sz="4400"/>
              <a:t>Harbor 使用者管理</a:t>
            </a:r>
            <a:endParaRPr/>
          </a:p>
        </p:txBody>
      </p:sp>
      <p:sp>
        <p:nvSpPr>
          <p:cNvPr id="741" name="Google Shape;741;p5"/>
          <p:cNvSpPr/>
          <p:nvPr/>
        </p:nvSpPr>
        <p:spPr>
          <a:xfrm>
            <a:off x="1068233" y="2450225"/>
            <a:ext cx="3029238" cy="3253601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b="1" sz="9600">
              <a:solidFill>
                <a:srgbClr val="3C3C3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使用者權限</a:t>
            </a:r>
            <a:endParaRPr/>
          </a:p>
        </p:txBody>
      </p:sp>
      <p:sp>
        <p:nvSpPr>
          <p:cNvPr id="747" name="Google Shape;747;p6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48" name="Google Shape;748;p6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使用者角色權限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一般使用者: 瀏覽公開的Project或是已加入的Project member</a:t>
            </a:r>
            <a:endParaRPr/>
          </a:p>
          <a:p>
            <a:pPr indent="-342900" lvl="2" marL="1440180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管理員: 最高權限(建立使用者、Project)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建立使用者</a:t>
            </a:r>
            <a:endParaRPr/>
          </a:p>
        </p:txBody>
      </p:sp>
      <p:sp>
        <p:nvSpPr>
          <p:cNvPr id="754" name="Google Shape;754;p7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55" name="Google Shape;755;p7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使用管理者建立帳號。網頁位置: 系統管理 &gt;&gt; 使用者管理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899" lvl="1" marL="891539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點擊”建立使用者”建立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56" name="Google Shape;7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7502" y="2743200"/>
            <a:ext cx="9195396" cy="513603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"/>
          <p:cNvSpPr/>
          <p:nvPr/>
        </p:nvSpPr>
        <p:spPr>
          <a:xfrm>
            <a:off x="4480560" y="3886200"/>
            <a:ext cx="868680" cy="4114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建立使用者</a:t>
            </a:r>
            <a:endParaRPr/>
          </a:p>
        </p:txBody>
      </p:sp>
      <p:sp>
        <p:nvSpPr>
          <p:cNvPr id="763" name="Google Shape;763;p8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64" name="Google Shape;764;p8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輸入帳號資訊。建置完畢為一般使用者</a:t>
            </a:r>
            <a:endParaRPr b="0" i="0" sz="2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65" name="Google Shape;7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3231" y="2423160"/>
            <a:ext cx="5609407" cy="475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"/>
          <p:cNvSpPr txBox="1"/>
          <p:nvPr>
            <p:ph type="title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"/>
              <a:buNone/>
            </a:pPr>
            <a:r>
              <a:rPr b="1" lang="en-US">
                <a:solidFill>
                  <a:schemeClr val="lt2"/>
                </a:solidFill>
              </a:rPr>
              <a:t>設定為管理員</a:t>
            </a:r>
            <a:endParaRPr/>
          </a:p>
        </p:txBody>
      </p:sp>
      <p:sp>
        <p:nvSpPr>
          <p:cNvPr id="771" name="Google Shape;771;p9"/>
          <p:cNvSpPr txBox="1"/>
          <p:nvPr>
            <p:ph idx="1" type="body"/>
          </p:nvPr>
        </p:nvSpPr>
        <p:spPr>
          <a:xfrm>
            <a:off x="457200" y="265176"/>
            <a:ext cx="65836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None/>
            </a:pPr>
            <a:r>
              <a:rPr lang="en-US"/>
              <a:t>IBM CICD Service Offering</a:t>
            </a:r>
            <a:endParaRPr/>
          </a:p>
        </p:txBody>
      </p:sp>
      <p:sp>
        <p:nvSpPr>
          <p:cNvPr id="772" name="Google Shape;772;p9"/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99" lvl="1" marL="891539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勾選帳號名稱，在點擊”設定為管理員”</a:t>
            </a:r>
            <a:endParaRPr/>
          </a:p>
        </p:txBody>
      </p:sp>
      <p:pic>
        <p:nvPicPr>
          <p:cNvPr id="773" name="Google Shape;7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240280"/>
            <a:ext cx="10058400" cy="5618062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"/>
          <p:cNvSpPr/>
          <p:nvPr/>
        </p:nvSpPr>
        <p:spPr>
          <a:xfrm>
            <a:off x="4251960" y="4297680"/>
            <a:ext cx="365760" cy="3200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5" name="Google Shape;775;p9"/>
          <p:cNvSpPr/>
          <p:nvPr/>
        </p:nvSpPr>
        <p:spPr>
          <a:xfrm>
            <a:off x="5120640" y="3566160"/>
            <a:ext cx="1051560" cy="32004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BBG-BODY-16x9">
  <a:themeElements>
    <a:clrScheme name="IBM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3_IBM 2020 Master template (black background)">
  <a:themeElements>
    <a:clrScheme name="Custom 2 5">
      <a:dk1>
        <a:srgbClr val="565151"/>
      </a:dk1>
      <a:lt1>
        <a:srgbClr val="FFFFFF"/>
      </a:lt1>
      <a:dk2>
        <a:srgbClr val="000000"/>
      </a:dk2>
      <a:lt2>
        <a:srgbClr val="FFFFFF"/>
      </a:lt2>
      <a:accent1>
        <a:srgbClr val="004144"/>
      </a:accent1>
      <a:accent2>
        <a:srgbClr val="FDDC69"/>
      </a:accent2>
      <a:accent3>
        <a:srgbClr val="740937"/>
      </a:accent3>
      <a:accent4>
        <a:srgbClr val="BAE6FF"/>
      </a:accent4>
      <a:accent5>
        <a:srgbClr val="061727"/>
      </a:accent5>
      <a:accent6>
        <a:srgbClr val="2A0A18"/>
      </a:accent6>
      <a:hlink>
        <a:srgbClr val="4589FF"/>
      </a:hlink>
      <a:folHlink>
        <a:srgbClr val="6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2017-10-15T17:28:19Z</dcterms:created>
  <dc:creator>Weber</dc:creator>
</cp:coreProperties>
</file>